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8904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ar-SA" dirty="0">
                <a:cs typeface="Ali_K_Alwand" pitchFamily="2" charset="-78"/>
              </a:rPr>
              <a:t>هةفتةى شةشةم: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-جؤرةكانى مؤرِفيم لة رِووى سةربةخؤيى و بةندةوة: 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مؤرِفيمى سةربةخؤ ئةو كةرةستانةن، كة بة تةنيا و سةربةخؤ واتادارن.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مؤرِفيمى بةند بة تةنيا بة بىَ مؤرِفيمى سةربةخؤ ئةرك و واتايان رِوون نيية.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ثيَويست، لةبارةى مؤرِفيمى سةربةخؤ و جؤرةكانى مؤرِفيمى بةند.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58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3</cp:revision>
  <dcterms:created xsi:type="dcterms:W3CDTF">2014-11-02T06:25:24Z</dcterms:created>
  <dcterms:modified xsi:type="dcterms:W3CDTF">2014-11-03T15:12:41Z</dcterms:modified>
</cp:coreProperties>
</file>