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9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272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09/11/2014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زارە کوردییەکان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IQ" dirty="0" smtClean="0"/>
              <a:t>سوداد ڕەسووڵ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ar-IQ" dirty="0" smtClean="0"/>
              <a:t>زارە کوردییەکان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ar-IQ" dirty="0"/>
              <a:t>7ـ له‌ هەندێ وشه‌دا، له‌ كرمانجى ناوه‌ڕاست (س، ت) به‌رانبه‌ر به‌ (ص، ط) له‌ كرمانجى سه‌روو دەوەستێ، وه‌ك:</a:t>
            </a:r>
          </a:p>
          <a:p>
            <a:endParaRPr lang="ar-IQ" dirty="0"/>
          </a:p>
          <a:p>
            <a:r>
              <a:rPr lang="ar-IQ" dirty="0"/>
              <a:t>كرمانجى سه‌روو                                  كرمانجى ناوه‌ڕاست</a:t>
            </a:r>
          </a:p>
          <a:p>
            <a:r>
              <a:rPr lang="ar-IQ" dirty="0"/>
              <a:t>      صار                                                 سارد</a:t>
            </a:r>
          </a:p>
          <a:p>
            <a:r>
              <a:rPr lang="ar-IQ" dirty="0"/>
              <a:t>     صۆر                                                 سوور</a:t>
            </a:r>
          </a:p>
          <a:p>
            <a:r>
              <a:rPr lang="ar-IQ" dirty="0"/>
              <a:t>     طه‌ڤر                                                 ته‌ور</a:t>
            </a:r>
          </a:p>
          <a:p>
            <a:r>
              <a:rPr lang="ar-IQ" dirty="0"/>
              <a:t>      طاوه                                                 تاوه‌</a:t>
            </a:r>
          </a:p>
          <a:p>
            <a:endParaRPr lang="ar-IQ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000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ar-IQ" dirty="0"/>
              <a:t>8ـ له‌ هەندێ وشه‌دا، پاش و پێش كردن( جێگۆڕكێ‌)ى پیت ده‌كرێت، وه‌ك:</a:t>
            </a:r>
          </a:p>
          <a:p>
            <a:endParaRPr lang="ar-IQ" dirty="0"/>
          </a:p>
          <a:p>
            <a:r>
              <a:rPr lang="ar-IQ" dirty="0"/>
              <a:t>كرمانجى سه‌روو                                  كرمانجى ناوه‌ڕاست</a:t>
            </a:r>
          </a:p>
          <a:p>
            <a:r>
              <a:rPr lang="ar-IQ" dirty="0"/>
              <a:t>       به‌رف                                                به‌فر</a:t>
            </a:r>
          </a:p>
          <a:p>
            <a:r>
              <a:rPr lang="ar-IQ" dirty="0"/>
              <a:t>       ته‌زره‌                                               ته‌رزه‌</a:t>
            </a:r>
          </a:p>
          <a:p>
            <a:r>
              <a:rPr lang="ar-IQ" dirty="0"/>
              <a:t>       جینار                                               جیران</a:t>
            </a:r>
          </a:p>
          <a:p>
            <a:r>
              <a:rPr lang="ar-IQ" dirty="0"/>
              <a:t>        خیز                                                 زیخ</a:t>
            </a:r>
          </a:p>
          <a:p>
            <a:r>
              <a:rPr lang="ar-IQ" dirty="0"/>
              <a:t>        نك                                                  كن</a:t>
            </a:r>
          </a:p>
          <a:p>
            <a:endParaRPr lang="ar-IQ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969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ar-IQ" dirty="0"/>
              <a:t>9ـ له‌ هه‌ندێ‌ له‌و ( چاوگ) و ( قه‌دى چاوگ ) و ( ناو ) و ( ئاوه‌ڵناو )انه‌ى له‌ كرمانجى ناوه‌ڕاستدا ده‌نگى/د/یان تێدایه‌، له‌ به‌رانبه‌ردا له‌ كرمانجى سه‌روودا نین، وه‌ك: </a:t>
            </a:r>
          </a:p>
          <a:p>
            <a:endParaRPr lang="ar-IQ" dirty="0"/>
          </a:p>
          <a:p>
            <a:r>
              <a:rPr lang="ar-IQ" dirty="0"/>
              <a:t>                      كرمانجى ناوه‌ڕاست             كرمانجى سه‌روو </a:t>
            </a:r>
          </a:p>
          <a:p>
            <a:r>
              <a:rPr lang="ar-IQ" dirty="0"/>
              <a:t>1ـ چاوگ               خواردن                             خوارن</a:t>
            </a:r>
          </a:p>
          <a:p>
            <a:r>
              <a:rPr lang="ar-IQ" dirty="0"/>
              <a:t>                          بردن                                  برن</a:t>
            </a:r>
          </a:p>
          <a:p>
            <a:r>
              <a:rPr lang="ar-IQ" dirty="0"/>
              <a:t>                           كردن                                  كرن</a:t>
            </a:r>
          </a:p>
          <a:p>
            <a:r>
              <a:rPr lang="ar-IQ" dirty="0"/>
              <a:t>2ـ قه‌دى چاوگ        خوارد                                 خوار</a:t>
            </a:r>
          </a:p>
          <a:p>
            <a:r>
              <a:rPr lang="ar-IQ" dirty="0"/>
              <a:t>	                   برد                                    بر</a:t>
            </a:r>
          </a:p>
          <a:p>
            <a:r>
              <a:rPr lang="ar-IQ" dirty="0"/>
              <a:t>                           كرد                                    كر </a:t>
            </a:r>
          </a:p>
          <a:p>
            <a:r>
              <a:rPr lang="ar-IQ" dirty="0"/>
              <a:t>3ـ ناو                    ئارد                                    ئار                                                           4ـ ئاوه‌ڵناو               زه‌رد                                   زه‌ر</a:t>
            </a:r>
          </a:p>
          <a:p>
            <a:r>
              <a:rPr lang="ar-IQ" dirty="0"/>
              <a:t>			   سارد                                  سار</a:t>
            </a:r>
          </a:p>
          <a:p>
            <a:r>
              <a:rPr lang="ar-IQ" dirty="0"/>
              <a:t>	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131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/>
              <a:t>10ـ له‌ دیالێكتى كرمانجى سه‌روودا ( ڵ )ى قه‌ڵه‌و نییه‌، له‌ به‌رانبه‌ردا له‌ كرمانجى ناوه‌ڕاستدا یه‌كجار زۆره‌، وه‌ك:</a:t>
            </a:r>
          </a:p>
          <a:p>
            <a:r>
              <a:rPr lang="ar-IQ" dirty="0"/>
              <a:t>       كرمانجى سه‌روو                     كرمانجى ناوه‌ڕاست</a:t>
            </a:r>
          </a:p>
          <a:p>
            <a:r>
              <a:rPr lang="ar-IQ" dirty="0"/>
              <a:t>          هلچوون                                هه‌ڵچوون</a:t>
            </a:r>
          </a:p>
          <a:p>
            <a:r>
              <a:rPr lang="ar-IQ" dirty="0"/>
              <a:t>          خال                                     خاڵ</a:t>
            </a:r>
          </a:p>
          <a:p>
            <a:r>
              <a:rPr lang="ar-IQ" dirty="0"/>
              <a:t>        هه‌ڤال                                     هه‌ڤاڵ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792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ar-IQ" dirty="0"/>
              <a:t>	11ـ له‌ دیالێكتى كرمانجى ناوه‌ڕاستدا ده‌نگى(ڤ ) زۆر كه‌مه‌، له‌ به‌رانبه‌ردا له‌ كرمانجى سه‌روودا یه‌كجار زۆره‌، وه‌ك:</a:t>
            </a:r>
          </a:p>
          <a:p>
            <a:pPr marL="0" indent="0">
              <a:buNone/>
            </a:pPr>
            <a:endParaRPr lang="ar-IQ" dirty="0"/>
          </a:p>
          <a:p>
            <a:pPr marL="0" indent="0">
              <a:buNone/>
            </a:pPr>
            <a:r>
              <a:rPr lang="ar-IQ" dirty="0"/>
              <a:t>       كرمانجى سه‌روو                     كرمانجى ناوه‌ڕاست</a:t>
            </a:r>
          </a:p>
          <a:p>
            <a:pPr marL="0" indent="0">
              <a:buNone/>
            </a:pPr>
            <a:r>
              <a:rPr lang="ar-IQ" dirty="0"/>
              <a:t>          ڤالابوون                               والآبوون</a:t>
            </a:r>
          </a:p>
          <a:p>
            <a:pPr marL="0" indent="0">
              <a:buNone/>
            </a:pPr>
            <a:r>
              <a:rPr lang="ar-IQ" dirty="0"/>
              <a:t>          چاڤ                                     چاو</a:t>
            </a:r>
          </a:p>
          <a:p>
            <a:pPr marL="0" indent="0">
              <a:buNone/>
            </a:pPr>
            <a:r>
              <a:rPr lang="ar-IQ" dirty="0"/>
              <a:t>          هاڤین                                   هاوین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128667"/>
      </p:ext>
    </p:extLst>
  </p:cSld>
  <p:clrMapOvr>
    <a:masterClrMapping/>
  </p:clrMapOvr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6</TotalTime>
  <Words>182</Words>
  <Application>Microsoft Office PowerPoint</Application>
  <PresentationFormat>On-screen Show (4:3)</PresentationFormat>
  <Paragraphs>47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Soran-Template</vt:lpstr>
      <vt:lpstr>زارە کوردییەکان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Sudad Rasool</cp:lastModifiedBy>
  <cp:revision>3</cp:revision>
  <dcterms:created xsi:type="dcterms:W3CDTF">2014-11-02T06:25:24Z</dcterms:created>
  <dcterms:modified xsi:type="dcterms:W3CDTF">2014-11-09T20:16:32Z</dcterms:modified>
</cp:coreProperties>
</file>