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59" r:id="rId3"/>
    <p:sldId id="260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22" autoAdjust="0"/>
  </p:normalViewPr>
  <p:slideViewPr>
    <p:cSldViewPr showGuides="1">
      <p:cViewPr>
        <p:scale>
          <a:sx n="70" d="100"/>
          <a:sy n="70" d="100"/>
        </p:scale>
        <p:origin x="-1272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0B6FA-EBD7-48AF-BE20-4A570ACC0BA5}" type="datetimeFigureOut">
              <a:rPr lang="en-GB" smtClean="0"/>
              <a:pPr/>
              <a:t>09/11/2014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E2E7F-73FE-47EE-806A-635CAE55F67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915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Module Name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5562600"/>
            <a:ext cx="4040188" cy="58160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By Lecturer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2"/>
            <a:ext cx="4041775" cy="903287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Lecture Topic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514599"/>
            <a:ext cx="4041775" cy="3611563"/>
          </a:xfr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Add Text or Image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26" name="Picture 2" descr="C:\Users\Admin\Desktop\Logo-V7-No-Backgro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84" y="1571545"/>
            <a:ext cx="3465916" cy="399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673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373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30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087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57250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122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2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633413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2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marL="574675" indent="0"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82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37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33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89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05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marL="977900" indent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40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soran.edu.iq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dmin\Desktop\icons\powerpoint background.jpe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0" y="5562600"/>
            <a:ext cx="9144000" cy="132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3BC6-9427-4AB1-9291-243FEAA6D7C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6934" y="609600"/>
            <a:ext cx="7042266" cy="70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4114800" y="6356283"/>
            <a:ext cx="2133600" cy="377891"/>
          </a:xfrm>
          <a:prstGeom prst="rect">
            <a:avLst/>
          </a:prstGeom>
          <a:solidFill>
            <a:schemeClr val="accent1">
              <a:alpha val="21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400800"/>
            <a:ext cx="1893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6"/>
              </a:rPr>
              <a:t>www.soran.edu.iq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508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3" r:id="rId2"/>
    <p:sldLayoutId id="2147483672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dirty="0" smtClean="0"/>
              <a:t>زارە کوردییەکان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ar-IQ" dirty="0" smtClean="0"/>
              <a:t>سوداد ڕەسووڵ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ar-IQ" dirty="0" smtClean="0"/>
              <a:t>زارە کوردییەکان</a:t>
            </a:r>
            <a:endParaRPr lang="en-GB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8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677240"/>
          </a:xfrm>
          <a:extLst/>
        </p:spPr>
        <p:txBody>
          <a:bodyPr/>
          <a:lstStyle/>
          <a:p>
            <a:pPr algn="r" rtl="1">
              <a:defRPr/>
            </a:pPr>
            <a:r>
              <a:rPr lang="ar-IQ" sz="2800" dirty="0">
                <a:latin typeface="Unikurd Web" pitchFamily="34" charset="-78"/>
                <a:cs typeface="Unikurd Web" pitchFamily="34" charset="-78"/>
              </a:rPr>
              <a:t>6ـ هۆکارى </a:t>
            </a:r>
            <a:r>
              <a:rPr lang="ar-IQ" sz="2800" dirty="0" smtClean="0">
                <a:latin typeface="Unikurd Web" pitchFamily="34" charset="-78"/>
                <a:cs typeface="Unikurd Web" pitchFamily="34" charset="-78"/>
              </a:rPr>
              <a:t>ئابووری: </a:t>
            </a:r>
            <a:r>
              <a:rPr lang="ar-IQ" sz="2800" dirty="0">
                <a:latin typeface="Unikurd Web" pitchFamily="34" charset="-78"/>
                <a:cs typeface="Unikurd Web" pitchFamily="34" charset="-78"/>
              </a:rPr>
              <a:t/>
            </a:r>
            <a:br>
              <a:rPr lang="ar-IQ" sz="2800" dirty="0">
                <a:latin typeface="Unikurd Web" pitchFamily="34" charset="-78"/>
                <a:cs typeface="Unikurd Web" pitchFamily="34" charset="-78"/>
              </a:rPr>
            </a:br>
            <a:r>
              <a:rPr lang="ar-IQ" sz="2800" dirty="0">
                <a:latin typeface="Unikurd Web" pitchFamily="34" charset="-78"/>
                <a:cs typeface="Unikurd Web" pitchFamily="34" charset="-78"/>
              </a:rPr>
              <a:t>بەهۆى جیاوازى چالاکى و ئیش و کار و پیشەى جیاجیاى خەڵک لەناو کۆمەڵدا، وەکو ئەوەى هەر جۆرە چین و توێژ و تاقم و کۆمەڵە خەڵکێکى هاوکار و هاوپیشە، دیالێکتێکى تایبەتییان بۆ دروست دەبێت، کە هەر پیشەیەک وشە و زاراوە و دەربڕینى تایبەت بەخۆى هەیە و دیالێکتى بچووک پەیدا دەکەن.</a:t>
            </a:r>
            <a:br>
              <a:rPr lang="ar-IQ" sz="2800" dirty="0">
                <a:latin typeface="Unikurd Web" pitchFamily="34" charset="-78"/>
                <a:cs typeface="Unikurd Web" pitchFamily="34" charset="-78"/>
              </a:rPr>
            </a:br>
            <a:endParaRPr lang="en-GB" sz="2800" dirty="0">
              <a:latin typeface="Unikurd Web" pitchFamily="34" charset="-78"/>
              <a:cs typeface="Unikurd Web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9768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ar-IQ" dirty="0">
                <a:latin typeface="Unikurd Web" panose="020B0604030504040204" pitchFamily="34" charset="-78"/>
                <a:cs typeface="Unikurd Web" panose="020B0604030504040204" pitchFamily="34" charset="-78"/>
              </a:rPr>
              <a:t> 7ـ هۆکارى میللى:</a:t>
            </a:r>
            <a:br>
              <a:rPr lang="ar-IQ" dirty="0">
                <a:latin typeface="Unikurd Web" panose="020B0604030504040204" pitchFamily="34" charset="-78"/>
                <a:cs typeface="Unikurd Web" panose="020B0604030504040204" pitchFamily="34" charset="-78"/>
              </a:rPr>
            </a:br>
            <a:r>
              <a:rPr lang="ar-IQ" dirty="0">
                <a:latin typeface="Unikurd Web" panose="020B0604030504040204" pitchFamily="34" charset="-78"/>
                <a:cs typeface="Unikurd Web" panose="020B0604030504040204" pitchFamily="34" charset="-78"/>
              </a:rPr>
              <a:t>    لەناو دانیشتوانى ناوچە جیاوازەکاندا دەردەکەوێت، وەک جیاوازى لە نێوان خەڵکەکە، لە ڕووى تیرە و تایەفە و هۆزەوە، کە هەریەکە سەر بە جۆرە تیرەیەکە و، جیاوازى نێوان خەڵکى ناوچەکە دەبێتە هۆى پەیدابوونى دیالێکت لەناو زماندا.</a:t>
            </a:r>
            <a:endParaRPr lang="en-GB" dirty="0">
              <a:latin typeface="Unikurd Web" panose="020B0604030504040204" pitchFamily="34" charset="-78"/>
              <a:cs typeface="Unikurd Web" panose="020B0604030504040204" pitchFamily="34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336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893264"/>
          </a:xfrm>
          <a:extLst/>
        </p:spPr>
        <p:txBody>
          <a:bodyPr/>
          <a:lstStyle/>
          <a:p>
            <a:pPr algn="r" rtl="1" eaLnBrk="1" hangingPunct="1">
              <a:defRPr/>
            </a:pPr>
            <a:r>
              <a:rPr lang="ar-IQ" sz="2800" dirty="0">
                <a:latin typeface="Unikurd Web" pitchFamily="34" charset="-78"/>
                <a:cs typeface="Unikurd Web" pitchFamily="34" charset="-78"/>
              </a:rPr>
              <a:t>8ـ هۆکارى کەسى و جیاوازى قسەکردن: </a:t>
            </a:r>
            <a:br>
              <a:rPr lang="ar-IQ" sz="2800" dirty="0">
                <a:latin typeface="Unikurd Web" pitchFamily="34" charset="-78"/>
                <a:cs typeface="Unikurd Web" pitchFamily="34" charset="-78"/>
              </a:rPr>
            </a:br>
            <a:r>
              <a:rPr lang="ar-IQ" sz="2800" dirty="0">
                <a:latin typeface="Unikurd Web" pitchFamily="34" charset="-78"/>
                <a:cs typeface="Unikurd Web" pitchFamily="34" charset="-78"/>
              </a:rPr>
              <a:t>تایبەتێتى و کەسایەتى مرۆڤ وا دەکات، کە هەڵسوکەوتى مرۆڤێک جیاواز دەبێت لە هەڵسوکەوتى مرۆڤێکى تر، ئەم تایبەتییە لە قسەکردنیشدا دەردەکەوێت، ئەمە لە ژیانى ڕۆژانە بۆمان دەرکەوتووە، کە دەنگ و شێواز و قسەکردنى کەسێک، لە دەنگ و دەربڕین و شێواز و ئاخاوتنى کەسێکى تر جیاوازە و ئەم جیاوازییە لە کەسێکەوە بۆ کەسێکى تر دەگرێت.</a:t>
            </a:r>
            <a:br>
              <a:rPr lang="ar-IQ" sz="2800" dirty="0">
                <a:latin typeface="Unikurd Web" pitchFamily="34" charset="-78"/>
                <a:cs typeface="Unikurd Web" pitchFamily="34" charset="-78"/>
              </a:rPr>
            </a:br>
            <a:r>
              <a:rPr lang="ar-IQ" sz="2800" dirty="0">
                <a:latin typeface="Unikurd Web" pitchFamily="34" charset="-78"/>
                <a:cs typeface="Unikurd Web" pitchFamily="34" charset="-78"/>
              </a:rPr>
              <a:t/>
            </a:r>
            <a:br>
              <a:rPr lang="ar-IQ" sz="2800" dirty="0">
                <a:latin typeface="Unikurd Web" pitchFamily="34" charset="-78"/>
                <a:cs typeface="Unikurd Web" pitchFamily="34" charset="-78"/>
              </a:rPr>
            </a:br>
            <a:r>
              <a:rPr lang="ar-IQ" sz="2800" dirty="0">
                <a:latin typeface="Unikurd Web" pitchFamily="34" charset="-78"/>
                <a:cs typeface="Unikurd Web" pitchFamily="34" charset="-78"/>
              </a:rPr>
              <a:t/>
            </a:r>
            <a:br>
              <a:rPr lang="ar-IQ" sz="2800" dirty="0">
                <a:latin typeface="Unikurd Web" pitchFamily="34" charset="-78"/>
                <a:cs typeface="Unikurd Web" pitchFamily="34" charset="-78"/>
              </a:rPr>
            </a:br>
            <a:endParaRPr lang="en-GB" sz="2800" dirty="0">
              <a:latin typeface="Unikurd Web" pitchFamily="34" charset="-78"/>
              <a:cs typeface="Unikurd Web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57487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708025"/>
          </a:xfrm>
        </p:spPr>
        <p:txBody>
          <a:bodyPr>
            <a:normAutofit fontScale="90000"/>
          </a:bodyPr>
          <a:lstStyle/>
          <a:p>
            <a:pPr algn="ctr"/>
            <a:r>
              <a:rPr lang="ar-IQ" altLang="en-US" sz="3600" smtClean="0">
                <a:latin typeface="Unikurd Web" pitchFamily="34" charset="-78"/>
                <a:cs typeface="Unikurd Web" pitchFamily="34" charset="-78"/>
              </a:rPr>
              <a:t>دابەشکردنى دیالێکتەکانى زمانى کوردى</a:t>
            </a:r>
            <a:endParaRPr lang="en-GB" altLang="en-US" sz="3600" smtClean="0">
              <a:latin typeface="Unikurd Web" pitchFamily="34" charset="-78"/>
              <a:cs typeface="Unikurd Web" pitchFamily="34" charset="-78"/>
            </a:endParaRPr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r" rtl="1">
              <a:buFont typeface="Wingdings 2" pitchFamily="18" charset="2"/>
              <a:buNone/>
            </a:pPr>
            <a:r>
              <a:rPr lang="ar-IQ" altLang="en-US" smtClean="0">
                <a:ea typeface="Majalla UI"/>
              </a:rPr>
              <a:t> دابەشکردنى دیالێکتەکانى زمانى کوردى لاى شارەزا و پسپۆڕانى کورد و غەیرە کورد لە کۆنەوە تاکو بە ئەمڕۆ دەگات، بە چەندین شێواز و جۆرى جیاجیاوە دابەش کراوە، بۆیە لێرەدا هەندێ لەو  دابەشکردنانە دەخەینەڕوو:</a:t>
            </a:r>
          </a:p>
          <a:p>
            <a:pPr marL="0" indent="0" algn="r" rtl="1">
              <a:buFont typeface="Wingdings 2" pitchFamily="18" charset="2"/>
              <a:buNone/>
            </a:pPr>
            <a:r>
              <a:rPr lang="ar-IQ" altLang="en-US" smtClean="0">
                <a:ea typeface="Majalla UI"/>
              </a:rPr>
              <a:t> شەرەفخانى بەدلیسى لە کتێبى (شەرفنامە)دا،  بەمشێوەیەى خوارەوە دیالێکتەکانى زمانى کوردى دابەشکردووە:</a:t>
            </a:r>
          </a:p>
          <a:p>
            <a:pPr marL="0" indent="0" algn="r" rtl="1">
              <a:buFont typeface="Wingdings 2" pitchFamily="18" charset="2"/>
              <a:buNone/>
            </a:pPr>
            <a:r>
              <a:rPr lang="ar-IQ" altLang="en-US" smtClean="0">
                <a:ea typeface="Majalla UI"/>
              </a:rPr>
              <a:t>1ـ کرمانج   </a:t>
            </a:r>
          </a:p>
          <a:p>
            <a:pPr marL="0" indent="0" algn="r" rtl="1">
              <a:buFont typeface="Wingdings 2" pitchFamily="18" charset="2"/>
              <a:buNone/>
            </a:pPr>
            <a:r>
              <a:rPr lang="ar-IQ" altLang="en-US" smtClean="0">
                <a:ea typeface="Majalla UI"/>
              </a:rPr>
              <a:t>2ـ لوڕ   </a:t>
            </a:r>
          </a:p>
          <a:p>
            <a:pPr marL="0" indent="0" algn="r" rtl="1">
              <a:buFont typeface="Wingdings 2" pitchFamily="18" charset="2"/>
              <a:buNone/>
            </a:pPr>
            <a:r>
              <a:rPr lang="ar-IQ" altLang="en-US" smtClean="0">
                <a:ea typeface="Majalla UI"/>
              </a:rPr>
              <a:t>3ـ کەلهوڕ  </a:t>
            </a:r>
          </a:p>
          <a:p>
            <a:pPr marL="0" indent="0" algn="r" rtl="1">
              <a:buFont typeface="Wingdings 2" pitchFamily="18" charset="2"/>
              <a:buNone/>
            </a:pPr>
            <a:r>
              <a:rPr lang="ar-IQ" altLang="en-US" smtClean="0">
                <a:ea typeface="Majalla UI"/>
              </a:rPr>
              <a:t>4ـ گۆران</a:t>
            </a:r>
          </a:p>
          <a:p>
            <a:pPr marL="0" indent="0" algn="r" rtl="1">
              <a:buFont typeface="Wingdings 2" pitchFamily="18" charset="2"/>
              <a:buNone/>
            </a:pPr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26263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893264"/>
          </a:xfrm>
          <a:extLst/>
        </p:spPr>
        <p:txBody>
          <a:bodyPr/>
          <a:lstStyle/>
          <a:p>
            <a:pPr algn="r" rtl="1">
              <a:defRPr/>
            </a:pPr>
            <a:r>
              <a:rPr lang="ar-IQ" sz="2400" dirty="0">
                <a:latin typeface="Unikurd Web" pitchFamily="34" charset="-78"/>
                <a:cs typeface="Unikurd Web" pitchFamily="34" charset="-78"/>
              </a:rPr>
              <a:t> محەمەد مەردۆخى لە کتێبى (مێژووى کورد و کوردستان) دا، دیالێکتەکانى زمانى کوردى بەمشێوەیە دابەشکردووە:</a:t>
            </a:r>
            <a:br>
              <a:rPr lang="ar-IQ" sz="2400" dirty="0">
                <a:latin typeface="Unikurd Web" pitchFamily="34" charset="-78"/>
                <a:cs typeface="Unikurd Web" pitchFamily="34" charset="-78"/>
              </a:rPr>
            </a:br>
            <a:r>
              <a:rPr lang="ar-IQ" sz="2400" dirty="0">
                <a:latin typeface="Unikurd Web" pitchFamily="34" charset="-78"/>
                <a:cs typeface="Unikurd Web" pitchFamily="34" charset="-78"/>
              </a:rPr>
              <a:t>1ـ کرمانج </a:t>
            </a:r>
            <a:br>
              <a:rPr lang="ar-IQ" sz="2400" dirty="0">
                <a:latin typeface="Unikurd Web" pitchFamily="34" charset="-78"/>
                <a:cs typeface="Unikurd Web" pitchFamily="34" charset="-78"/>
              </a:rPr>
            </a:br>
            <a:r>
              <a:rPr lang="ar-IQ" sz="2400" dirty="0">
                <a:latin typeface="Unikurd Web" pitchFamily="34" charset="-78"/>
                <a:cs typeface="Unikurd Web" pitchFamily="34" charset="-78"/>
              </a:rPr>
              <a:t>2ـ گۆران </a:t>
            </a:r>
            <a:br>
              <a:rPr lang="ar-IQ" sz="2400" dirty="0">
                <a:latin typeface="Unikurd Web" pitchFamily="34" charset="-78"/>
                <a:cs typeface="Unikurd Web" pitchFamily="34" charset="-78"/>
              </a:rPr>
            </a:br>
            <a:r>
              <a:rPr lang="ar-IQ" sz="2400" dirty="0">
                <a:latin typeface="Unikurd Web" pitchFamily="34" charset="-78"/>
                <a:cs typeface="Unikurd Web" pitchFamily="34" charset="-78"/>
              </a:rPr>
              <a:t>3ـ لوڕ </a:t>
            </a:r>
            <a:br>
              <a:rPr lang="ar-IQ" sz="2400" dirty="0">
                <a:latin typeface="Unikurd Web" pitchFamily="34" charset="-78"/>
                <a:cs typeface="Unikurd Web" pitchFamily="34" charset="-78"/>
              </a:rPr>
            </a:br>
            <a:r>
              <a:rPr lang="ar-IQ" sz="2400" dirty="0">
                <a:latin typeface="Unikurd Web" pitchFamily="34" charset="-78"/>
                <a:cs typeface="Unikurd Web" pitchFamily="34" charset="-78"/>
              </a:rPr>
              <a:t>4ـ </a:t>
            </a:r>
            <a:r>
              <a:rPr lang="ar-IQ" sz="2400" dirty="0" smtClean="0">
                <a:latin typeface="Unikurd Web" pitchFamily="34" charset="-78"/>
                <a:cs typeface="Unikurd Web" pitchFamily="34" charset="-78"/>
              </a:rPr>
              <a:t>کەلهوڕ</a:t>
            </a:r>
            <a:br>
              <a:rPr lang="ar-IQ" sz="2400" dirty="0" smtClean="0">
                <a:latin typeface="Unikurd Web" pitchFamily="34" charset="-78"/>
                <a:cs typeface="Unikurd Web" pitchFamily="34" charset="-78"/>
              </a:rPr>
            </a:br>
            <a:r>
              <a:rPr lang="ar-IQ" sz="2400" dirty="0">
                <a:latin typeface="Unikurd Web" pitchFamily="34" charset="-78"/>
                <a:cs typeface="Unikurd Web" pitchFamily="34" charset="-78"/>
              </a:rPr>
              <a:t/>
            </a:r>
            <a:br>
              <a:rPr lang="ar-IQ" sz="2400" dirty="0">
                <a:latin typeface="Unikurd Web" pitchFamily="34" charset="-78"/>
                <a:cs typeface="Unikurd Web" pitchFamily="34" charset="-78"/>
              </a:rPr>
            </a:br>
            <a:r>
              <a:rPr lang="ar-IQ" sz="2400" dirty="0">
                <a:latin typeface="Unikurd Web" pitchFamily="34" charset="-78"/>
                <a:cs typeface="Unikurd Web" pitchFamily="34" charset="-78"/>
              </a:rPr>
              <a:t>   محەمەد ئەمین زەکى لە کتێبى (خلاصة تأریخ الکرد و کردستان من أقدم العصور التأریخیە حتى الان) دا، دیالێکتەکانى زمانى کوردى بەمشێوەیە دابەشکردووە:</a:t>
            </a:r>
            <a:br>
              <a:rPr lang="ar-IQ" sz="2400" dirty="0">
                <a:latin typeface="Unikurd Web" pitchFamily="34" charset="-78"/>
                <a:cs typeface="Unikurd Web" pitchFamily="34" charset="-78"/>
              </a:rPr>
            </a:br>
            <a:r>
              <a:rPr lang="ar-IQ" sz="2400" dirty="0">
                <a:latin typeface="Unikurd Web" pitchFamily="34" charset="-78"/>
                <a:cs typeface="Unikurd Web" pitchFamily="34" charset="-78"/>
              </a:rPr>
              <a:t>1ـ کرمانجى ڕۆژهەڵات</a:t>
            </a:r>
            <a:br>
              <a:rPr lang="ar-IQ" sz="2400" dirty="0">
                <a:latin typeface="Unikurd Web" pitchFamily="34" charset="-78"/>
                <a:cs typeface="Unikurd Web" pitchFamily="34" charset="-78"/>
              </a:rPr>
            </a:br>
            <a:r>
              <a:rPr lang="ar-IQ" sz="2400" dirty="0">
                <a:latin typeface="Unikurd Web" pitchFamily="34" charset="-78"/>
                <a:cs typeface="Unikurd Web" pitchFamily="34" charset="-78"/>
              </a:rPr>
              <a:t>2ـ کرمانجى ڕۆژئاوا</a:t>
            </a:r>
            <a:br>
              <a:rPr lang="ar-IQ" sz="2400" dirty="0">
                <a:latin typeface="Unikurd Web" pitchFamily="34" charset="-78"/>
                <a:cs typeface="Unikurd Web" pitchFamily="34" charset="-78"/>
              </a:rPr>
            </a:br>
            <a:r>
              <a:rPr lang="ar-IQ" sz="2400" dirty="0">
                <a:latin typeface="Unikurd Web" pitchFamily="34" charset="-78"/>
                <a:cs typeface="Unikurd Web" pitchFamily="34" charset="-78"/>
              </a:rPr>
              <a:t>3ـ کرمانجى باشوورى </a:t>
            </a:r>
            <a:r>
              <a:rPr lang="ar-IQ" sz="2400" dirty="0" smtClean="0">
                <a:latin typeface="Unikurd Web" pitchFamily="34" charset="-78"/>
                <a:cs typeface="Unikurd Web" pitchFamily="34" charset="-78"/>
              </a:rPr>
              <a:t>ڕۆژئاوا</a:t>
            </a:r>
            <a:br>
              <a:rPr lang="ar-IQ" sz="2400" dirty="0" smtClean="0">
                <a:latin typeface="Unikurd Web" pitchFamily="34" charset="-78"/>
                <a:cs typeface="Unikurd Web" pitchFamily="34" charset="-78"/>
              </a:rPr>
            </a:br>
            <a:r>
              <a:rPr lang="ar-IQ" sz="2400" dirty="0">
                <a:latin typeface="Unikurd Web" pitchFamily="34" charset="-78"/>
                <a:cs typeface="Unikurd Web" pitchFamily="34" charset="-78"/>
              </a:rPr>
              <a:t/>
            </a:r>
            <a:br>
              <a:rPr lang="ar-IQ" sz="2400" dirty="0">
                <a:latin typeface="Unikurd Web" pitchFamily="34" charset="-78"/>
                <a:cs typeface="Unikurd Web" pitchFamily="34" charset="-78"/>
              </a:rPr>
            </a:br>
            <a:endParaRPr lang="en-GB" sz="2400" dirty="0">
              <a:latin typeface="Unikurd Web" pitchFamily="34" charset="-78"/>
              <a:cs typeface="Unikurd Web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9732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oran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Soran-Template</Template>
  <TotalTime>6</TotalTime>
  <Words>106</Words>
  <Application>Microsoft Office PowerPoint</Application>
  <PresentationFormat>On-screen Show (4:3)</PresentationFormat>
  <Paragraphs>16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Soran-Template</vt:lpstr>
      <vt:lpstr>زارە کوردییەکان</vt:lpstr>
      <vt:lpstr>6ـ هۆکارى ئابووری:  بەهۆى جیاوازى چالاکى و ئیش و کار و پیشەى جیاجیاى خەڵک لەناو کۆمەڵدا، وەکو ئەوەى هەر جۆرە چین و توێژ و تاقم و کۆمەڵە خەڵکێکى هاوکار و هاوپیشە، دیالێکتێکى تایبەتییان بۆ دروست دەبێت، کە هەر پیشەیەک وشە و زاراوە و دەربڕینى تایبەت بەخۆى هەیە و دیالێکتى بچووک پەیدا دەکەن. </vt:lpstr>
      <vt:lpstr>PowerPoint Presentation</vt:lpstr>
      <vt:lpstr>8ـ هۆکارى کەسى و جیاوازى قسەکردن:  تایبەتێتى و کەسایەتى مرۆڤ وا دەکات، کە هەڵسوکەوتى مرۆڤێک جیاواز دەبێت لە هەڵسوکەوتى مرۆڤێکى تر، ئەم تایبەتییە لە قسەکردنیشدا دەردەکەوێت، ئەمە لە ژیانى ڕۆژانە بۆمان دەرکەوتووە، کە دەنگ و شێواز و قسەکردنى کەسێک، لە دەنگ و دەربڕین و شێواز و ئاخاوتنى کەسێکى تر جیاوازە و ئەم جیاوازییە لە کەسێکەوە بۆ کەسێکى تر دەگرێت.   </vt:lpstr>
      <vt:lpstr>دابەشکردنى دیالێکتەکانى زمانى کوردى</vt:lpstr>
      <vt:lpstr> محەمەد مەردۆخى لە کتێبى (مێژووى کورد و کوردستان) دا، دیالێکتەکانى زمانى کوردى بەمشێوەیە دابەشکردووە: 1ـ کرمانج  2ـ گۆران  3ـ لوڕ  4ـ کەلهوڕ     محەمەد ئەمین زەکى لە کتێبى (خلاصة تأریخ الکرد و کردستان من أقدم العصور التأریخیە حتى الان) دا، دیالێکتەکانى زمانى کوردى بەمشێوەیە دابەشکردووە: 1ـ کرمانجى ڕۆژهەڵات 2ـ کرمانجى ڕۆژئاوا 3ـ کرمانجى باشوورى ڕۆژئاوا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D.Kurdish</dc:creator>
  <cp:lastModifiedBy>Sudad Rasool</cp:lastModifiedBy>
  <cp:revision>3</cp:revision>
  <dcterms:created xsi:type="dcterms:W3CDTF">2014-11-02T06:25:24Z</dcterms:created>
  <dcterms:modified xsi:type="dcterms:W3CDTF">2014-11-09T20:08:42Z</dcterms:modified>
</cp:coreProperties>
</file>