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2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09/11/2014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سوداد ڕەسووڵ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93264"/>
          </a:xfrm>
          <a:extLst/>
        </p:spPr>
        <p:txBody>
          <a:bodyPr/>
          <a:lstStyle/>
          <a:p>
            <a:pPr algn="r" rtl="1">
              <a:defRPr/>
            </a:pPr>
            <a:r>
              <a:rPr lang="ar-IQ" sz="3200" b="1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هۆی سیاسی</a:t>
            </a: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کوردستان </a:t>
            </a: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بە درێژایی مێژوو هەرگیز یەکێتییەکی سیاسی ئەوتۆی بە خۆیەوە </a:t>
            </a: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نەدیوە.</a:t>
            </a:r>
            <a:b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بوونی میرنشینی لە </a:t>
            </a: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هەرێمی </a:t>
            </a: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جیاواز، جیاوازی دیالێکتەکانی زیاتر کردووە. </a:t>
            </a: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r>
              <a:rPr lang="ar-IQ" sz="2800" dirty="0" smtClean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دابەشبوونی </a:t>
            </a:r>
            <a: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  <a:t>سیاسی کوردستان لە نێوان چوار وڵات.</a:t>
            </a:r>
            <a:br>
              <a:rPr lang="ar-IQ" sz="2800" dirty="0">
                <a:solidFill>
                  <a:schemeClr val="tx1"/>
                </a:solidFill>
                <a:latin typeface="Unikurd Web" pitchFamily="34" charset="-78"/>
                <a:cs typeface="Unikurd Web" pitchFamily="34" charset="-78"/>
              </a:rPr>
            </a:br>
            <a:endParaRPr lang="en-GB" dirty="0">
              <a:solidFill>
                <a:schemeClr val="tx1"/>
              </a:solidFill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4452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 algn="ctr"/>
            <a:r>
              <a:rPr lang="ar-IQ" altLang="en-US" sz="3600" smtClean="0">
                <a:latin typeface="Unikurd Web" pitchFamily="34" charset="-78"/>
                <a:cs typeface="Unikurd Web" pitchFamily="34" charset="-78"/>
              </a:rPr>
              <a:t>دیالێکتەکانی زمانی کوردی</a:t>
            </a:r>
            <a:endParaRPr lang="en-GB" altLang="en-US" sz="3600" smtClean="0">
              <a:latin typeface="Unikurd Web" pitchFamily="34" charset="-78"/>
              <a:cs typeface="Unikurd Web" pitchFamily="34" charset="-78"/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911725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Font typeface="Wingdings 2" pitchFamily="18" charset="2"/>
              <a:buNone/>
            </a:pPr>
            <a:r>
              <a:rPr lang="ar-IQ" altLang="en-US" sz="3200" b="1" smtClean="0">
                <a:latin typeface="Unikurd Web" pitchFamily="34" charset="-78"/>
                <a:cs typeface="Unikurd Web" pitchFamily="34" charset="-78"/>
              </a:rPr>
              <a:t>دیالێکتی کرمانجی باکوور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2400" smtClean="0">
                <a:latin typeface="Unikurd Web" pitchFamily="34" charset="-78"/>
                <a:cs typeface="Unikurd Web" pitchFamily="34" charset="-78"/>
              </a:rPr>
              <a:t>بایەزیدی، هەکاری، بۆتانی، شەمدینانی، بادینی، دیالێکتی ڕۆژئاوا.</a:t>
            </a:r>
          </a:p>
          <a:p>
            <a:pPr marL="0" indent="0" algn="r" rtl="1">
              <a:buFont typeface="Wingdings 2" pitchFamily="18" charset="2"/>
              <a:buNone/>
            </a:pPr>
            <a:endParaRPr lang="ar-IQ" altLang="en-US" sz="2400" smtClean="0">
              <a:latin typeface="Unikurd Web" pitchFamily="34" charset="-78"/>
              <a:cs typeface="Unikurd Web" pitchFamily="34" charset="-78"/>
            </a:endParaRP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3200" b="1" smtClean="0">
                <a:latin typeface="Unikurd Web" pitchFamily="34" charset="-78"/>
                <a:cs typeface="Unikurd Web" pitchFamily="34" charset="-78"/>
              </a:rPr>
              <a:t>دیالێکتی کرمانجی ناوەڕاست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2400" smtClean="0">
                <a:latin typeface="Unikurd Web" pitchFamily="34" charset="-78"/>
                <a:cs typeface="Unikurd Web" pitchFamily="34" charset="-78"/>
              </a:rPr>
              <a:t>موکری، سۆرانی، ئەردەلانی، سلێمانی، گەرمیانی.</a:t>
            </a:r>
          </a:p>
          <a:p>
            <a:pPr marL="0" indent="0" algn="r" rtl="1">
              <a:buFont typeface="Wingdings 2" pitchFamily="18" charset="2"/>
              <a:buNone/>
            </a:pPr>
            <a:endParaRPr lang="ar-IQ" altLang="en-US" sz="2400" smtClean="0">
              <a:latin typeface="Unikurd Web" pitchFamily="34" charset="-78"/>
              <a:cs typeface="Unikurd Web" pitchFamily="34" charset="-78"/>
            </a:endParaRP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3200" b="1" smtClean="0">
                <a:latin typeface="Unikurd Web" pitchFamily="34" charset="-78"/>
                <a:cs typeface="Unikurd Web" pitchFamily="34" charset="-78"/>
              </a:rPr>
              <a:t>دیالێکتی کرمانجی باشوور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2400" smtClean="0">
                <a:latin typeface="Unikurd Web" pitchFamily="34" charset="-78"/>
                <a:cs typeface="Unikurd Web" pitchFamily="34" charset="-78"/>
              </a:rPr>
              <a:t>لوڕی ڕەسەن، بەختیاری، مامەسەنی، کۆهگڵۆ، لەک، کەڵهوڕ.</a:t>
            </a:r>
          </a:p>
          <a:p>
            <a:pPr marL="0" indent="0" algn="r" rtl="1">
              <a:buFont typeface="Wingdings 2" pitchFamily="18" charset="2"/>
              <a:buNone/>
            </a:pPr>
            <a:endParaRPr lang="ar-IQ" altLang="en-US" sz="2400" smtClean="0">
              <a:latin typeface="Unikurd Web" pitchFamily="34" charset="-78"/>
              <a:cs typeface="Unikurd Web" pitchFamily="34" charset="-78"/>
            </a:endParaRP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3200" b="1" smtClean="0">
                <a:latin typeface="Unikurd Web" pitchFamily="34" charset="-78"/>
                <a:cs typeface="Unikurd Web" pitchFamily="34" charset="-78"/>
              </a:rPr>
              <a:t>دیالێکتی گۆران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z="2400" smtClean="0">
                <a:latin typeface="Unikurd Web" pitchFamily="34" charset="-78"/>
                <a:cs typeface="Unikurd Web" pitchFamily="34" charset="-78"/>
              </a:rPr>
              <a:t>گۆرانی ڕەسەن، هەورامانی، باجەڵانی، زازا.</a:t>
            </a:r>
            <a:endParaRPr lang="en-GB" altLang="en-US" sz="2400" smtClean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44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IQ" altLang="en-US" sz="4000" smtClean="0">
                <a:latin typeface="Unikurd Web" pitchFamily="34" charset="-78"/>
                <a:cs typeface="Unikurd Web" pitchFamily="34" charset="-78"/>
              </a:rPr>
              <a:t>دابەشبوونی جوگرافی دیالێکتەکانی زمانی کوردی</a:t>
            </a:r>
            <a:endParaRPr lang="en-GB" altLang="en-US" sz="4000" smtClean="0">
              <a:latin typeface="Unikurd Web" pitchFamily="34" charset="-78"/>
              <a:cs typeface="Unikurd Web" pitchFamily="34" charset="-78"/>
            </a:endParaRP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r" rtl="1">
              <a:buFont typeface="Wingdings 2" pitchFamily="18" charset="2"/>
              <a:buNone/>
            </a:pPr>
            <a:r>
              <a:rPr lang="ar-IQ" altLang="en-US" sz="4000" b="1" smtClean="0">
                <a:latin typeface="Unikurd Web" pitchFamily="34" charset="-78"/>
                <a:cs typeface="Unikurd Web" pitchFamily="34" charset="-78"/>
              </a:rPr>
              <a:t>دیالێکتی کرمانجی باکوور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b="1" smtClean="0">
                <a:latin typeface="Unikurd Web" pitchFamily="34" charset="-78"/>
                <a:cs typeface="Unikurd Web" pitchFamily="34" charset="-78"/>
              </a:rPr>
              <a:t>بایەزیدی</a:t>
            </a:r>
            <a:r>
              <a:rPr lang="ar-IQ" altLang="en-US" smtClean="0">
                <a:latin typeface="Unikurd Web" pitchFamily="34" charset="-78"/>
                <a:cs typeface="Unikurd Web" pitchFamily="34" charset="-78"/>
              </a:rPr>
              <a:t>: لەباکوور و باکووری خۆرهەڵاتی دەریاچەی وان.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b="1" smtClean="0">
                <a:latin typeface="Unikurd Web" pitchFamily="34" charset="-78"/>
                <a:cs typeface="Unikurd Web" pitchFamily="34" charset="-78"/>
              </a:rPr>
              <a:t>هەکاری</a:t>
            </a:r>
            <a:r>
              <a:rPr lang="ar-IQ" altLang="en-US" smtClean="0">
                <a:latin typeface="Unikurd Web" pitchFamily="34" charset="-78"/>
                <a:cs typeface="Unikurd Web" pitchFamily="34" charset="-78"/>
              </a:rPr>
              <a:t>: لە باشوور و باشووری خۆراوای دەریاچەی وان.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b="1" smtClean="0">
                <a:latin typeface="Unikurd Web" pitchFamily="34" charset="-78"/>
                <a:cs typeface="Unikurd Web" pitchFamily="34" charset="-78"/>
              </a:rPr>
              <a:t>بۆتانی</a:t>
            </a:r>
            <a:r>
              <a:rPr lang="ar-IQ" altLang="en-US" smtClean="0">
                <a:latin typeface="Unikurd Web" pitchFamily="34" charset="-78"/>
                <a:cs typeface="Unikurd Web" pitchFamily="34" charset="-78"/>
              </a:rPr>
              <a:t>: لە دەوروبەری دۆڵی بۆتان، و شاری سیرت، و ئەرتوش و جزیرە، دیاربەکر (ئامەد).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b="1" smtClean="0">
                <a:latin typeface="Unikurd Web" pitchFamily="34" charset="-78"/>
                <a:cs typeface="Unikurd Web" pitchFamily="34" charset="-78"/>
              </a:rPr>
              <a:t>شەمدینانی</a:t>
            </a:r>
            <a:r>
              <a:rPr lang="ar-IQ" altLang="en-US" smtClean="0">
                <a:latin typeface="Unikurd Web" pitchFamily="34" charset="-78"/>
                <a:cs typeface="Unikurd Web" pitchFamily="34" charset="-78"/>
              </a:rPr>
              <a:t>: گۆشەکەی باشووری خۆرهەڵاتی تورکیا و خۆرهەڵاتی زێی ژوورو و ناوچەکانی نزیک بەم زێیەشی لە ئێراندا داپۆشیوە.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b="1" smtClean="0">
                <a:latin typeface="Unikurd Web" pitchFamily="34" charset="-78"/>
                <a:cs typeface="Unikurd Web" pitchFamily="34" charset="-78"/>
              </a:rPr>
              <a:t>بادینانی</a:t>
            </a:r>
            <a:r>
              <a:rPr lang="ar-IQ" altLang="en-US" smtClean="0">
                <a:latin typeface="Unikurd Web" pitchFamily="34" charset="-78"/>
                <a:cs typeface="Unikurd Web" pitchFamily="34" charset="-78"/>
              </a:rPr>
              <a:t>: لە پارێزگای دهۆک و قەزاکانی ئامێدی، زێبار و ئاکرێ و شێخان و شەنگار.</a:t>
            </a:r>
          </a:p>
          <a:p>
            <a:pPr marL="0" indent="0" algn="r" rtl="1">
              <a:buFont typeface="Wingdings 2" pitchFamily="18" charset="2"/>
              <a:buNone/>
            </a:pPr>
            <a:endParaRPr lang="en-GB" altLang="en-US" smtClean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1901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algn="ctr"/>
            <a:r>
              <a:rPr lang="ar-IQ" altLang="en-US" smtClean="0">
                <a:latin typeface="Unikurd Web" pitchFamily="34" charset="-78"/>
                <a:cs typeface="Unikurd Web" pitchFamily="34" charset="-78"/>
              </a:rPr>
              <a:t>جزیرەی بۆتان</a:t>
            </a:r>
            <a:endParaRPr lang="en-GB" altLang="en-US" smtClean="0">
              <a:latin typeface="Unikurd Web" pitchFamily="34" charset="-78"/>
              <a:cs typeface="Unikurd Web" pitchFamily="34" charset="-78"/>
            </a:endParaRPr>
          </a:p>
        </p:txBody>
      </p:sp>
      <p:pic>
        <p:nvPicPr>
          <p:cNvPr id="75779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133600"/>
            <a:ext cx="4038600" cy="3743325"/>
          </a:xfrm>
        </p:spPr>
      </p:pic>
      <p:pic>
        <p:nvPicPr>
          <p:cNvPr id="75780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6000" y="2205038"/>
            <a:ext cx="4138613" cy="3671887"/>
          </a:xfrm>
        </p:spPr>
      </p:pic>
    </p:spTree>
    <p:extLst>
      <p:ext uri="{BB962C8B-B14F-4D97-AF65-F5344CB8AC3E}">
        <p14:creationId xmlns:p14="http://schemas.microsoft.com/office/powerpoint/2010/main" val="397505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algn="ctr"/>
            <a:r>
              <a:rPr lang="ar-IQ" altLang="en-US" sz="4000" smtClean="0">
                <a:latin typeface="Unikurd Web" pitchFamily="34" charset="-78"/>
                <a:cs typeface="Unikurd Web" pitchFamily="34" charset="-78"/>
              </a:rPr>
              <a:t>بایەزید و چیای ئاگری</a:t>
            </a:r>
            <a:endParaRPr lang="en-GB" altLang="en-US" sz="4000" smtClean="0">
              <a:latin typeface="Unikurd Web" pitchFamily="34" charset="-78"/>
              <a:cs typeface="Unikurd Web" pitchFamily="34" charset="-78"/>
            </a:endParaRPr>
          </a:p>
        </p:txBody>
      </p:sp>
      <p:pic>
        <p:nvPicPr>
          <p:cNvPr id="76803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060575"/>
            <a:ext cx="4038600" cy="3960813"/>
          </a:xfrm>
        </p:spPr>
      </p:pic>
      <p:pic>
        <p:nvPicPr>
          <p:cNvPr id="76804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2060575"/>
            <a:ext cx="4038600" cy="4032250"/>
          </a:xfrm>
        </p:spPr>
      </p:pic>
    </p:spTree>
    <p:extLst>
      <p:ext uri="{BB962C8B-B14F-4D97-AF65-F5344CB8AC3E}">
        <p14:creationId xmlns:p14="http://schemas.microsoft.com/office/powerpoint/2010/main" val="272557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6</TotalTime>
  <Words>157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Soran-Template</vt:lpstr>
      <vt:lpstr>زارە کوردییەکان</vt:lpstr>
      <vt:lpstr>هۆی سیاسی  کوردستان بە درێژایی مێژوو هەرگیز یەکێتییەکی سیاسی ئەوتۆی بە خۆیەوە نەدیوە.   بوونی میرنشینی لە هەرێمی جیاواز، جیاوازی دیالێکتەکانی زیاتر کردووە.    دابەشبوونی سیاسی کوردستان لە نێوان چوار وڵات. </vt:lpstr>
      <vt:lpstr>دیالێکتەکانی زمانی کوردی</vt:lpstr>
      <vt:lpstr>دابەشبوونی جوگرافی دیالێکتەکانی زمانی کوردی</vt:lpstr>
      <vt:lpstr>جزیرەی بۆتان</vt:lpstr>
      <vt:lpstr>بایەزید و چیای ئاگری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Sudad Rasool</cp:lastModifiedBy>
  <cp:revision>3</cp:revision>
  <dcterms:created xsi:type="dcterms:W3CDTF">2014-11-02T06:25:24Z</dcterms:created>
  <dcterms:modified xsi:type="dcterms:W3CDTF">2014-11-09T20:11:55Z</dcterms:modified>
</cp:coreProperties>
</file>