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2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سوداد ڕەسووڵ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 algn="ctr"/>
            <a:r>
              <a:rPr lang="ar-IQ" altLang="en-US" sz="3600" smtClean="0">
                <a:latin typeface="Unikurd Web" pitchFamily="34" charset="-78"/>
                <a:cs typeface="Unikurd Web" pitchFamily="34" charset="-78"/>
              </a:rPr>
              <a:t>دیالێکتە کوردییەکان</a:t>
            </a:r>
            <a:endParaRPr lang="en-GB" altLang="en-US" sz="3600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6758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557338"/>
            <a:ext cx="8064500" cy="4895850"/>
          </a:xfrm>
        </p:spPr>
      </p:pic>
    </p:spTree>
    <p:extLst>
      <p:ext uri="{BB962C8B-B14F-4D97-AF65-F5344CB8AC3E}">
        <p14:creationId xmlns:p14="http://schemas.microsoft.com/office/powerpoint/2010/main" val="119567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IQ" altLang="en-US" sz="4000" smtClean="0">
                <a:latin typeface="Unikurd Web" pitchFamily="34" charset="-78"/>
                <a:cs typeface="Unikurd Web" pitchFamily="34" charset="-78"/>
              </a:rPr>
              <a:t>هۆی زۆری دیالێکتەکانی زمانی کوردی</a:t>
            </a:r>
            <a:endParaRPr lang="en-GB" altLang="en-US" sz="4000" smtClean="0">
              <a:latin typeface="Unikurd Web" pitchFamily="34" charset="-78"/>
              <a:cs typeface="Unikurd Web" pitchFamily="34" charset="-78"/>
            </a:endParaRP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479925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هۆی جوگرافی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هەلومەرجی سروشتی سەختی کورستان کە پڕیەتی لە چیای بەرز و دۆڵ هەزار بە هەزاری، کەمی ڕیگا و بان.</a:t>
            </a:r>
          </a:p>
          <a:p>
            <a:pPr marL="0" indent="0" algn="r" rtl="1">
              <a:buFont typeface="Wingdings 2" pitchFamily="18" charset="2"/>
              <a:buNone/>
            </a:pPr>
            <a:endParaRPr lang="ar-IQ" altLang="en-US" smtClean="0">
              <a:ea typeface="Majalla UI"/>
            </a:endParaRP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 هۆزە کوردەکانی لەیەک دابڕیوە و پەیوەندییان لەگەڵ یەک کەم بووە، بە تایبەت لە سەدە ناوەنجییەکان هاتوچۆ یەکجار کەم بووە، بە تایبەت لە وەرزی زستان کە ڕێگاوبان گیراوە.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 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بە گشتی جوگرافیای سەختی کوردستان جۆرێک لە گۆشەگیری لەهجەیی دروست کردووە، هەر بۆیەش بۆ ئەم ماوە درێژە کورد نەیتوانیوە زمانێکی هاوبەشی هەبێ.</a:t>
            </a: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655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463"/>
          </a:xfrm>
        </p:spPr>
        <p:txBody>
          <a:bodyPr/>
          <a:lstStyle/>
          <a:p>
            <a:pPr algn="ctr"/>
            <a:r>
              <a:rPr lang="ar-IQ" altLang="en-US" sz="4000" smtClean="0">
                <a:latin typeface="Unikurd Web" pitchFamily="34" charset="-78"/>
                <a:cs typeface="Unikurd Web" pitchFamily="34" charset="-78"/>
              </a:rPr>
              <a:t>سروشتی شاخاوی کوردستان</a:t>
            </a:r>
            <a:endParaRPr lang="en-GB" altLang="en-US" sz="4000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6963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700213"/>
            <a:ext cx="8497888" cy="5041900"/>
          </a:xfrm>
        </p:spPr>
      </p:pic>
    </p:spTree>
    <p:extLst>
      <p:ext uri="{BB962C8B-B14F-4D97-AF65-F5344CB8AC3E}">
        <p14:creationId xmlns:p14="http://schemas.microsoft.com/office/powerpoint/2010/main" val="373214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altLang="en-US" sz="4000" smtClean="0">
                <a:latin typeface="Unikurd Web" pitchFamily="34" charset="-78"/>
                <a:cs typeface="Unikurd Web" pitchFamily="34" charset="-78"/>
              </a:rPr>
              <a:t>شاخەکانی کوردستان</a:t>
            </a:r>
            <a:endParaRPr lang="en-GB" altLang="en-US" sz="4000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7065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6238" y="1935163"/>
            <a:ext cx="5851525" cy="4389437"/>
          </a:xfrm>
        </p:spPr>
      </p:pic>
    </p:spTree>
    <p:extLst>
      <p:ext uri="{BB962C8B-B14F-4D97-AF65-F5344CB8AC3E}">
        <p14:creationId xmlns:p14="http://schemas.microsoft.com/office/powerpoint/2010/main" val="178598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52488"/>
          </a:xfrm>
        </p:spPr>
        <p:txBody>
          <a:bodyPr/>
          <a:lstStyle/>
          <a:p>
            <a:pPr algn="ctr"/>
            <a:r>
              <a:rPr lang="ar-IQ" altLang="en-US" sz="3200" dirty="0" smtClean="0">
                <a:latin typeface="Unikurd Web" pitchFamily="34" charset="-78"/>
                <a:cs typeface="Unikurd Web" pitchFamily="34" charset="-78"/>
              </a:rPr>
              <a:t>دیمەنی سروشتی سەختی </a:t>
            </a:r>
            <a:r>
              <a:rPr lang="ar-IQ" altLang="en-US" sz="3200" dirty="0" smtClean="0">
                <a:latin typeface="Unikurd Web" pitchFamily="34" charset="-78"/>
                <a:cs typeface="Unikurd Web" pitchFamily="34" charset="-78"/>
              </a:rPr>
              <a:t>هەورامان</a:t>
            </a:r>
            <a:endParaRPr lang="en-GB" altLang="en-US" sz="3200" dirty="0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71683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6238" y="1935163"/>
            <a:ext cx="5851525" cy="4389437"/>
          </a:xfrm>
        </p:spPr>
      </p:pic>
    </p:spTree>
    <p:extLst>
      <p:ext uri="{BB962C8B-B14F-4D97-AF65-F5344CB8AC3E}">
        <p14:creationId xmlns:p14="http://schemas.microsoft.com/office/powerpoint/2010/main" val="44564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</TotalTime>
  <Words>102</Words>
  <Application>Microsoft Office PowerPoint</Application>
  <PresentationFormat>On-screen Show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Soran-Template</vt:lpstr>
      <vt:lpstr>زارە کوردییەکان</vt:lpstr>
      <vt:lpstr>PowerPoint Presentation</vt:lpstr>
      <vt:lpstr>دیالێکتە کوردییەکان</vt:lpstr>
      <vt:lpstr>هۆی زۆری دیالێکتەکانی زمانی کوردی</vt:lpstr>
      <vt:lpstr>سروشتی شاخاوی کوردستان</vt:lpstr>
      <vt:lpstr>شاخەکانی کوردستان</vt:lpstr>
      <vt:lpstr>دیمەنی سروشتی سەختی هەورامان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Sudad Rasool</cp:lastModifiedBy>
  <cp:revision>3</cp:revision>
  <dcterms:created xsi:type="dcterms:W3CDTF">2014-11-02T06:25:24Z</dcterms:created>
  <dcterms:modified xsi:type="dcterms:W3CDTF">2014-11-09T20:11:09Z</dcterms:modified>
</cp:coreProperties>
</file>