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2" autoAdjust="0"/>
  </p:normalViewPr>
  <p:slideViewPr>
    <p:cSldViewPr showGuides="1">
      <p:cViewPr>
        <p:scale>
          <a:sx n="60" d="100"/>
          <a:sy n="60" d="100"/>
        </p:scale>
        <p:origin x="-1632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AB89F8-0433-4346-9473-BE234B93E378}" type="doc">
      <dgm:prSet loTypeId="urn:microsoft.com/office/officeart/2005/8/layout/lProcess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F9FA0E8-2453-4672-BE85-59130F9D3AB3}">
      <dgm:prSet phldrT="[نص]" custT="1"/>
      <dgm:spPr>
        <a:solidFill>
          <a:schemeClr val="bg1">
            <a:lumMod val="95000"/>
            <a:lumOff val="5000"/>
          </a:schemeClr>
        </a:solidFill>
      </dgm:spPr>
      <dgm:t>
        <a:bodyPr/>
        <a:lstStyle/>
        <a:p>
          <a:r>
            <a:rPr lang="ar-IQ" sz="4000" dirty="0" smtClean="0">
              <a:solidFill>
                <a:srgbClr val="FFC000"/>
              </a:solidFill>
              <a:cs typeface="AdvertisingExtraBold" pitchFamily="2" charset="-78"/>
            </a:rPr>
            <a:t>3:الخطة</a:t>
          </a:r>
          <a:endParaRPr lang="en-US" sz="2800" dirty="0" smtClean="0">
            <a:solidFill>
              <a:srgbClr val="FFC000"/>
            </a:solidFill>
            <a:cs typeface="AdvertisingExtraBold" pitchFamily="2" charset="-78"/>
          </a:endParaRPr>
        </a:p>
      </dgm:t>
    </dgm:pt>
    <dgm:pt modelId="{7F8DFD48-A2C1-4384-9359-7B6F1800846E}" type="parTrans" cxnId="{93E25391-046C-4AC1-AB82-2F04499171F7}">
      <dgm:prSet/>
      <dgm:spPr/>
      <dgm:t>
        <a:bodyPr/>
        <a:lstStyle/>
        <a:p>
          <a:endParaRPr lang="en-US"/>
        </a:p>
      </dgm:t>
    </dgm:pt>
    <dgm:pt modelId="{96097F66-C49C-499E-A799-47B152BC59CC}" type="sibTrans" cxnId="{93E25391-046C-4AC1-AB82-2F04499171F7}">
      <dgm:prSet/>
      <dgm:spPr/>
      <dgm:t>
        <a:bodyPr/>
        <a:lstStyle/>
        <a:p>
          <a:endParaRPr lang="en-US"/>
        </a:p>
      </dgm:t>
    </dgm:pt>
    <dgm:pt modelId="{71321BCB-EDD6-446E-8D50-DAA7136F79CE}">
      <dgm:prSet phldrT="[نص]" custT="1"/>
      <dgm:spPr/>
      <dgm:t>
        <a:bodyPr/>
        <a:lstStyle/>
        <a:p>
          <a:r>
            <a:rPr lang="ar-IQ" sz="3600" dirty="0" smtClean="0">
              <a:solidFill>
                <a:schemeClr val="bg1"/>
              </a:solidFill>
              <a:cs typeface="AdvertisingBold" pitchFamily="2" charset="-78"/>
            </a:rPr>
            <a:t>6: صياغة البحث</a:t>
          </a:r>
          <a:endParaRPr lang="en-US" sz="3600" dirty="0" smtClean="0">
            <a:solidFill>
              <a:schemeClr val="bg1"/>
            </a:solidFill>
            <a:cs typeface="AdvertisingBold" pitchFamily="2" charset="-78"/>
          </a:endParaRPr>
        </a:p>
      </dgm:t>
    </dgm:pt>
    <dgm:pt modelId="{E2355B04-BC50-44CA-926B-89766A4B3C27}" type="parTrans" cxnId="{DD62ACCE-8D1B-4CFB-858B-6CC1344094AA}">
      <dgm:prSet/>
      <dgm:spPr/>
      <dgm:t>
        <a:bodyPr/>
        <a:lstStyle/>
        <a:p>
          <a:endParaRPr lang="en-US"/>
        </a:p>
      </dgm:t>
    </dgm:pt>
    <dgm:pt modelId="{58B65999-EF86-4E6D-8B5F-D1FD2750F01A}" type="sibTrans" cxnId="{DD62ACCE-8D1B-4CFB-858B-6CC1344094AA}">
      <dgm:prSet/>
      <dgm:spPr/>
      <dgm:t>
        <a:bodyPr/>
        <a:lstStyle/>
        <a:p>
          <a:endParaRPr lang="en-US"/>
        </a:p>
      </dgm:t>
    </dgm:pt>
    <dgm:pt modelId="{83D59F80-8995-4DE0-89D6-5DEADDD40290}">
      <dgm:prSet phldrT="[نص]" custT="1"/>
      <dgm:spPr>
        <a:solidFill>
          <a:srgbClr val="92D050"/>
        </a:solidFill>
      </dgm:spPr>
      <dgm:t>
        <a:bodyPr/>
        <a:lstStyle/>
        <a:p>
          <a:r>
            <a:rPr lang="ar-IQ" sz="3600" dirty="0" smtClean="0">
              <a:solidFill>
                <a:schemeClr val="bg1"/>
              </a:solidFill>
              <a:cs typeface="AdvertisingBold" pitchFamily="2" charset="-78"/>
            </a:rPr>
            <a:t>9: </a:t>
          </a:r>
          <a:r>
            <a:rPr lang="ar-IQ" sz="2800" dirty="0" smtClean="0">
              <a:solidFill>
                <a:schemeClr val="bg1"/>
              </a:solidFill>
              <a:cs typeface="AdvertisingExtraBold" pitchFamily="2" charset="-78"/>
            </a:rPr>
            <a:t>طباعة</a:t>
          </a:r>
          <a:r>
            <a:rPr lang="ar-IQ" sz="3600" dirty="0" smtClean="0">
              <a:solidFill>
                <a:schemeClr val="bg1"/>
              </a:solidFill>
              <a:cs typeface="AdvertisingBold" pitchFamily="2" charset="-78"/>
            </a:rPr>
            <a:t> </a:t>
          </a:r>
          <a:r>
            <a:rPr lang="ar-IQ" sz="2800" dirty="0" smtClean="0">
              <a:solidFill>
                <a:schemeClr val="bg1"/>
              </a:solidFill>
              <a:cs typeface="AdvertisingExtraBold" pitchFamily="2" charset="-78"/>
            </a:rPr>
            <a:t>وتجليد</a:t>
          </a:r>
          <a:r>
            <a:rPr lang="ar-IQ" sz="3600" dirty="0" smtClean="0">
              <a:solidFill>
                <a:schemeClr val="bg1"/>
              </a:solidFill>
              <a:cs typeface="AdvertisingBold" pitchFamily="2" charset="-78"/>
            </a:rPr>
            <a:t> </a:t>
          </a:r>
          <a:endParaRPr lang="en-US" sz="3600" dirty="0" smtClean="0">
            <a:solidFill>
              <a:schemeClr val="bg1"/>
            </a:solidFill>
            <a:cs typeface="AdvertisingBold" pitchFamily="2" charset="-78"/>
          </a:endParaRPr>
        </a:p>
      </dgm:t>
    </dgm:pt>
    <dgm:pt modelId="{AD12F831-6DE7-45C1-84A7-A03D8259AE97}" type="parTrans" cxnId="{C1AA916D-FFF9-4477-BA3A-E0B94CA93453}">
      <dgm:prSet/>
      <dgm:spPr/>
      <dgm:t>
        <a:bodyPr/>
        <a:lstStyle/>
        <a:p>
          <a:endParaRPr lang="en-US"/>
        </a:p>
      </dgm:t>
    </dgm:pt>
    <dgm:pt modelId="{8A7215B5-DD09-4F7E-B685-8A8845F866E5}" type="sibTrans" cxnId="{C1AA916D-FFF9-4477-BA3A-E0B94CA93453}">
      <dgm:prSet/>
      <dgm:spPr/>
      <dgm:t>
        <a:bodyPr/>
        <a:lstStyle/>
        <a:p>
          <a:endParaRPr lang="en-US"/>
        </a:p>
      </dgm:t>
    </dgm:pt>
    <dgm:pt modelId="{AF041ABB-B171-494C-80A5-3653A8676A78}">
      <dgm:prSet phldrT="[نص]" custT="1"/>
      <dgm:spPr>
        <a:solidFill>
          <a:schemeClr val="bg1">
            <a:lumMod val="85000"/>
            <a:lumOff val="15000"/>
          </a:schemeClr>
        </a:solidFill>
      </dgm:spPr>
      <dgm:t>
        <a:bodyPr/>
        <a:lstStyle/>
        <a:p>
          <a:r>
            <a:rPr lang="ar-IQ" sz="2800" dirty="0" smtClean="0">
              <a:solidFill>
                <a:srgbClr val="FFC000"/>
              </a:solidFill>
              <a:cs typeface="AdvertisingExtraBold" pitchFamily="2" charset="-78"/>
            </a:rPr>
            <a:t>2: صياغة عنوان البحث</a:t>
          </a:r>
          <a:endParaRPr lang="en-US" sz="2800" dirty="0" smtClean="0">
            <a:solidFill>
              <a:srgbClr val="FFC000"/>
            </a:solidFill>
            <a:cs typeface="AdvertisingExtraBold" pitchFamily="2" charset="-78"/>
          </a:endParaRPr>
        </a:p>
      </dgm:t>
    </dgm:pt>
    <dgm:pt modelId="{C81C93A9-CB79-4FDC-83DF-5AF5D323A0F1}" type="parTrans" cxnId="{93CAECE3-E819-4933-A02B-311D41C1F897}">
      <dgm:prSet/>
      <dgm:spPr/>
      <dgm:t>
        <a:bodyPr/>
        <a:lstStyle/>
        <a:p>
          <a:endParaRPr lang="en-US"/>
        </a:p>
      </dgm:t>
    </dgm:pt>
    <dgm:pt modelId="{1DB98153-18BC-420E-AB05-E9685C3ED4FD}" type="sibTrans" cxnId="{93CAECE3-E819-4933-A02B-311D41C1F897}">
      <dgm:prSet/>
      <dgm:spPr/>
      <dgm:t>
        <a:bodyPr/>
        <a:lstStyle/>
        <a:p>
          <a:endParaRPr lang="en-US"/>
        </a:p>
      </dgm:t>
    </dgm:pt>
    <dgm:pt modelId="{27ECFBD3-2324-488C-BB57-97EB11B039D6}">
      <dgm:prSet phldrT="[نص]" custT="1"/>
      <dgm:spPr/>
      <dgm:t>
        <a:bodyPr/>
        <a:lstStyle/>
        <a:p>
          <a:r>
            <a:rPr lang="ar-IQ" sz="3600" dirty="0" smtClean="0">
              <a:cs typeface="AdvertisingBold" pitchFamily="2" charset="-78"/>
            </a:rPr>
            <a:t>5:جمع المادة</a:t>
          </a:r>
          <a:endParaRPr lang="en-US" sz="3600" dirty="0" smtClean="0">
            <a:cs typeface="AdvertisingBold" pitchFamily="2" charset="-78"/>
          </a:endParaRPr>
        </a:p>
      </dgm:t>
    </dgm:pt>
    <dgm:pt modelId="{F9BC9384-64BD-4A50-B549-94E9ACA231AF}" type="parTrans" cxnId="{45F01389-5D65-44FD-A45D-5DE3E6E7B4FE}">
      <dgm:prSet/>
      <dgm:spPr/>
      <dgm:t>
        <a:bodyPr/>
        <a:lstStyle/>
        <a:p>
          <a:endParaRPr lang="en-US"/>
        </a:p>
      </dgm:t>
    </dgm:pt>
    <dgm:pt modelId="{0FA655BB-A17A-42B3-BA6F-0C3DF4AE023C}" type="sibTrans" cxnId="{45F01389-5D65-44FD-A45D-5DE3E6E7B4FE}">
      <dgm:prSet/>
      <dgm:spPr/>
      <dgm:t>
        <a:bodyPr/>
        <a:lstStyle/>
        <a:p>
          <a:endParaRPr lang="en-US"/>
        </a:p>
      </dgm:t>
    </dgm:pt>
    <dgm:pt modelId="{5F12EA9D-819B-4349-8A73-56E256E8A355}">
      <dgm:prSet phldrT="[نص]" custT="1"/>
      <dgm:spPr/>
      <dgm:t>
        <a:bodyPr/>
        <a:lstStyle/>
        <a:p>
          <a:r>
            <a:rPr lang="ar-IQ" sz="3200" dirty="0" smtClean="0"/>
            <a:t>8</a:t>
          </a:r>
          <a:r>
            <a:rPr lang="ar-IQ" sz="3200" dirty="0" smtClean="0">
              <a:cs typeface="AdvertisingBold" pitchFamily="2" charset="-78"/>
            </a:rPr>
            <a:t>: الفهارس</a:t>
          </a:r>
          <a:endParaRPr lang="en-US" sz="3200" dirty="0" smtClean="0">
            <a:cs typeface="AdvertisingBold" pitchFamily="2" charset="-78"/>
          </a:endParaRPr>
        </a:p>
      </dgm:t>
    </dgm:pt>
    <dgm:pt modelId="{D87B9CB3-2C9B-4BA7-84DE-464E94E58292}" type="parTrans" cxnId="{77DCB5D3-80F2-4DB3-88FB-51996394D85E}">
      <dgm:prSet/>
      <dgm:spPr/>
      <dgm:t>
        <a:bodyPr/>
        <a:lstStyle/>
        <a:p>
          <a:endParaRPr lang="en-US"/>
        </a:p>
      </dgm:t>
    </dgm:pt>
    <dgm:pt modelId="{EFE1BDA1-7DA6-49D5-A9BA-84DC830B20BF}" type="sibTrans" cxnId="{77DCB5D3-80F2-4DB3-88FB-51996394D85E}">
      <dgm:prSet/>
      <dgm:spPr/>
      <dgm:t>
        <a:bodyPr/>
        <a:lstStyle/>
        <a:p>
          <a:endParaRPr lang="en-US"/>
        </a:p>
      </dgm:t>
    </dgm:pt>
    <dgm:pt modelId="{239925C0-510F-42B2-ADD2-6C4AFA8AA16A}">
      <dgm:prSet phldrT="[نص]" custT="1"/>
      <dgm:spPr/>
      <dgm:t>
        <a:bodyPr/>
        <a:lstStyle/>
        <a:p>
          <a:r>
            <a:rPr lang="ar-IQ" sz="3600" dirty="0" smtClean="0">
              <a:solidFill>
                <a:schemeClr val="accent4">
                  <a:lumMod val="75000"/>
                </a:schemeClr>
              </a:solidFill>
              <a:cs typeface="AdvertisingExtraBold" pitchFamily="2" charset="-78"/>
            </a:rPr>
            <a:t>1:اختيار الموضوع</a:t>
          </a:r>
          <a:endParaRPr lang="en-US" sz="4000" dirty="0">
            <a:solidFill>
              <a:schemeClr val="accent4">
                <a:lumMod val="75000"/>
              </a:schemeClr>
            </a:solidFill>
            <a:cs typeface="AdvertisingExtraBold" pitchFamily="2" charset="-78"/>
          </a:endParaRPr>
        </a:p>
      </dgm:t>
    </dgm:pt>
    <dgm:pt modelId="{5EE2CE11-1B0C-4EE8-A0E4-B349EEA7E5EC}" type="parTrans" cxnId="{01BDEC55-350E-4618-BBBC-32E8746043A4}">
      <dgm:prSet/>
      <dgm:spPr/>
      <dgm:t>
        <a:bodyPr/>
        <a:lstStyle/>
        <a:p>
          <a:endParaRPr lang="en-US"/>
        </a:p>
      </dgm:t>
    </dgm:pt>
    <dgm:pt modelId="{7294051B-E94B-4B65-BCC4-73766E4CE2DF}" type="sibTrans" cxnId="{01BDEC55-350E-4618-BBBC-32E8746043A4}">
      <dgm:prSet/>
      <dgm:spPr/>
      <dgm:t>
        <a:bodyPr/>
        <a:lstStyle/>
        <a:p>
          <a:endParaRPr lang="en-US"/>
        </a:p>
      </dgm:t>
    </dgm:pt>
    <dgm:pt modelId="{B40122F1-02F4-444B-B4EC-1F1147B5B215}">
      <dgm:prSet phldrT="[نص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ar-IQ" sz="3200" dirty="0" smtClean="0">
              <a:solidFill>
                <a:srgbClr val="FFC000"/>
              </a:solidFill>
              <a:cs typeface="AdvertisingExtraBold" pitchFamily="2" charset="-78"/>
            </a:rPr>
            <a:t>4:تحديد</a:t>
          </a:r>
          <a:r>
            <a:rPr lang="ar-IQ" sz="4000" dirty="0" smtClean="0">
              <a:solidFill>
                <a:srgbClr val="FF0000"/>
              </a:solidFill>
              <a:cs typeface="AdvertisingExtraBold" pitchFamily="2" charset="-78"/>
            </a:rPr>
            <a:t> </a:t>
          </a:r>
          <a:r>
            <a:rPr lang="ar-IQ" sz="3200" dirty="0" smtClean="0">
              <a:solidFill>
                <a:srgbClr val="FFC000"/>
              </a:solidFill>
              <a:cs typeface="AdvertisingExtraBold" pitchFamily="2" charset="-78"/>
            </a:rPr>
            <a:t>المصادر</a:t>
          </a:r>
          <a:endParaRPr lang="en-US" sz="3200" dirty="0" smtClean="0">
            <a:solidFill>
              <a:srgbClr val="FFC000"/>
            </a:solidFill>
            <a:cs typeface="AdvertisingExtraBold" pitchFamily="2" charset="-78"/>
          </a:endParaRPr>
        </a:p>
      </dgm:t>
    </dgm:pt>
    <dgm:pt modelId="{CDAE0A0C-58FB-4FFE-A439-3635B0697AD5}" type="parTrans" cxnId="{6E37CBE8-2B88-4A5F-B7EF-E21BEDCACD72}">
      <dgm:prSet/>
      <dgm:spPr/>
      <dgm:t>
        <a:bodyPr/>
        <a:lstStyle/>
        <a:p>
          <a:endParaRPr lang="en-US"/>
        </a:p>
      </dgm:t>
    </dgm:pt>
    <dgm:pt modelId="{DACFA0C5-B691-47DB-BD18-4F999BAE2FF7}" type="sibTrans" cxnId="{6E37CBE8-2B88-4A5F-B7EF-E21BEDCACD72}">
      <dgm:prSet/>
      <dgm:spPr/>
      <dgm:t>
        <a:bodyPr/>
        <a:lstStyle/>
        <a:p>
          <a:endParaRPr lang="en-US"/>
        </a:p>
      </dgm:t>
    </dgm:pt>
    <dgm:pt modelId="{27D688A0-BE62-4DB2-8BDA-38B179D0C5D6}">
      <dgm:prSet phldrT="[نص]" custT="1"/>
      <dgm:spPr/>
      <dgm:t>
        <a:bodyPr/>
        <a:lstStyle/>
        <a:p>
          <a:r>
            <a:rPr lang="ar-IQ" sz="4000" dirty="0" smtClean="0">
              <a:cs typeface="AdvertisingBold" pitchFamily="2" charset="-78"/>
            </a:rPr>
            <a:t>7</a:t>
          </a:r>
          <a:r>
            <a:rPr lang="ar-IQ" sz="4000" b="1" dirty="0" smtClean="0">
              <a:cs typeface="AdvertisingBold" pitchFamily="2" charset="-78"/>
            </a:rPr>
            <a:t>: </a:t>
          </a:r>
          <a:r>
            <a:rPr lang="ar-IQ" sz="4000" dirty="0" smtClean="0">
              <a:solidFill>
                <a:schemeClr val="bg1"/>
              </a:solidFill>
              <a:cs typeface="AdvertisingBold" pitchFamily="2" charset="-78"/>
            </a:rPr>
            <a:t>الخاتمة</a:t>
          </a:r>
          <a:endParaRPr lang="en-US" sz="4000" b="1" dirty="0" smtClean="0">
            <a:cs typeface="AdvertisingBold" pitchFamily="2" charset="-78"/>
          </a:endParaRPr>
        </a:p>
      </dgm:t>
    </dgm:pt>
    <dgm:pt modelId="{76C3701C-6ABE-485E-A692-1D5AEB7EE885}" type="parTrans" cxnId="{FF02133A-256E-403C-AA9C-B3CA679712AC}">
      <dgm:prSet/>
      <dgm:spPr/>
      <dgm:t>
        <a:bodyPr/>
        <a:lstStyle/>
        <a:p>
          <a:endParaRPr lang="en-US"/>
        </a:p>
      </dgm:t>
    </dgm:pt>
    <dgm:pt modelId="{312E5765-5EF5-4775-92A8-B6185B1CC3DD}" type="sibTrans" cxnId="{FF02133A-256E-403C-AA9C-B3CA679712AC}">
      <dgm:prSet/>
      <dgm:spPr/>
      <dgm:t>
        <a:bodyPr/>
        <a:lstStyle/>
        <a:p>
          <a:endParaRPr lang="en-US"/>
        </a:p>
      </dgm:t>
    </dgm:pt>
    <dgm:pt modelId="{DFD5FD39-85F3-49EF-9A67-8E83DE836D27}" type="pres">
      <dgm:prSet presAssocID="{00AB89F8-0433-4346-9473-BE234B93E37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E482A5-D77D-48A1-85F2-EAF76EC9B096}" type="pres">
      <dgm:prSet presAssocID="{CF9FA0E8-2453-4672-BE85-59130F9D3AB3}" presName="compNode" presStyleCnt="0"/>
      <dgm:spPr/>
      <dgm:t>
        <a:bodyPr/>
        <a:lstStyle/>
        <a:p>
          <a:endParaRPr lang="en-US"/>
        </a:p>
      </dgm:t>
    </dgm:pt>
    <dgm:pt modelId="{62DA0C52-D9BF-4624-A3A6-53F399AB7BA6}" type="pres">
      <dgm:prSet presAssocID="{CF9FA0E8-2453-4672-BE85-59130F9D3AB3}" presName="aNode" presStyleLbl="bgShp" presStyleIdx="0" presStyleCnt="3"/>
      <dgm:spPr/>
      <dgm:t>
        <a:bodyPr/>
        <a:lstStyle/>
        <a:p>
          <a:endParaRPr lang="en-US"/>
        </a:p>
      </dgm:t>
    </dgm:pt>
    <dgm:pt modelId="{5EC80E7B-8092-452A-B422-0EFDC499CF13}" type="pres">
      <dgm:prSet presAssocID="{CF9FA0E8-2453-4672-BE85-59130F9D3AB3}" presName="textNode" presStyleLbl="bgShp" presStyleIdx="0" presStyleCnt="3"/>
      <dgm:spPr/>
      <dgm:t>
        <a:bodyPr/>
        <a:lstStyle/>
        <a:p>
          <a:endParaRPr lang="en-US"/>
        </a:p>
      </dgm:t>
    </dgm:pt>
    <dgm:pt modelId="{CF8EFAF4-1BA0-4BB8-8117-22B105ED2018}" type="pres">
      <dgm:prSet presAssocID="{CF9FA0E8-2453-4672-BE85-59130F9D3AB3}" presName="compChildNode" presStyleCnt="0"/>
      <dgm:spPr/>
      <dgm:t>
        <a:bodyPr/>
        <a:lstStyle/>
        <a:p>
          <a:endParaRPr lang="en-US"/>
        </a:p>
      </dgm:t>
    </dgm:pt>
    <dgm:pt modelId="{8460CC01-0C66-4DC1-BADB-8F04E00AD97F}" type="pres">
      <dgm:prSet presAssocID="{CF9FA0E8-2453-4672-BE85-59130F9D3AB3}" presName="theInnerList" presStyleCnt="0"/>
      <dgm:spPr/>
      <dgm:t>
        <a:bodyPr/>
        <a:lstStyle/>
        <a:p>
          <a:endParaRPr lang="en-US"/>
        </a:p>
      </dgm:t>
    </dgm:pt>
    <dgm:pt modelId="{48E8EAA2-0935-465F-A354-69C16A8B1746}" type="pres">
      <dgm:prSet presAssocID="{71321BCB-EDD6-446E-8D50-DAA7136F79CE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EE4DC-CCE3-4ED3-9F4B-F28F1E698ED7}" type="pres">
      <dgm:prSet presAssocID="{71321BCB-EDD6-446E-8D50-DAA7136F79CE}" presName="aSpace2" presStyleCnt="0"/>
      <dgm:spPr/>
      <dgm:t>
        <a:bodyPr/>
        <a:lstStyle/>
        <a:p>
          <a:endParaRPr lang="en-US"/>
        </a:p>
      </dgm:t>
    </dgm:pt>
    <dgm:pt modelId="{047113F3-933F-4E4B-B99D-1EAA888A8A35}" type="pres">
      <dgm:prSet presAssocID="{83D59F80-8995-4DE0-89D6-5DEADDD40290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B26E11-2168-4B24-AE5B-8F92604AC522}" type="pres">
      <dgm:prSet presAssocID="{CF9FA0E8-2453-4672-BE85-59130F9D3AB3}" presName="aSpace" presStyleCnt="0"/>
      <dgm:spPr/>
      <dgm:t>
        <a:bodyPr/>
        <a:lstStyle/>
        <a:p>
          <a:endParaRPr lang="en-US"/>
        </a:p>
      </dgm:t>
    </dgm:pt>
    <dgm:pt modelId="{1E2A7B7F-3A1F-43EF-B3E6-F9AB84A2C497}" type="pres">
      <dgm:prSet presAssocID="{AF041ABB-B171-494C-80A5-3653A8676A78}" presName="compNode" presStyleCnt="0"/>
      <dgm:spPr/>
      <dgm:t>
        <a:bodyPr/>
        <a:lstStyle/>
        <a:p>
          <a:endParaRPr lang="en-US"/>
        </a:p>
      </dgm:t>
    </dgm:pt>
    <dgm:pt modelId="{027B88AA-BC7E-49E7-809D-1643F4183DB0}" type="pres">
      <dgm:prSet presAssocID="{AF041ABB-B171-494C-80A5-3653A8676A78}" presName="aNode" presStyleLbl="bgShp" presStyleIdx="1" presStyleCnt="3" custLinFactNeighborX="2738"/>
      <dgm:spPr/>
      <dgm:t>
        <a:bodyPr/>
        <a:lstStyle/>
        <a:p>
          <a:endParaRPr lang="en-US"/>
        </a:p>
      </dgm:t>
    </dgm:pt>
    <dgm:pt modelId="{441B48BE-7CCD-45A6-804A-3ED2EF2B4930}" type="pres">
      <dgm:prSet presAssocID="{AF041ABB-B171-494C-80A5-3653A8676A78}" presName="textNode" presStyleLbl="bgShp" presStyleIdx="1" presStyleCnt="3"/>
      <dgm:spPr/>
      <dgm:t>
        <a:bodyPr/>
        <a:lstStyle/>
        <a:p>
          <a:endParaRPr lang="en-US"/>
        </a:p>
      </dgm:t>
    </dgm:pt>
    <dgm:pt modelId="{67D4D9B3-9D83-4A2B-B7AE-3C48E9A86623}" type="pres">
      <dgm:prSet presAssocID="{AF041ABB-B171-494C-80A5-3653A8676A78}" presName="compChildNode" presStyleCnt="0"/>
      <dgm:spPr/>
      <dgm:t>
        <a:bodyPr/>
        <a:lstStyle/>
        <a:p>
          <a:endParaRPr lang="en-US"/>
        </a:p>
      </dgm:t>
    </dgm:pt>
    <dgm:pt modelId="{E896C1B9-F1D9-43E5-93CD-B5925F7A5925}" type="pres">
      <dgm:prSet presAssocID="{AF041ABB-B171-494C-80A5-3653A8676A78}" presName="theInnerList" presStyleCnt="0"/>
      <dgm:spPr/>
      <dgm:t>
        <a:bodyPr/>
        <a:lstStyle/>
        <a:p>
          <a:endParaRPr lang="en-US"/>
        </a:p>
      </dgm:t>
    </dgm:pt>
    <dgm:pt modelId="{35C6E519-CB76-40FA-9EC1-015630172A3C}" type="pres">
      <dgm:prSet presAssocID="{27ECFBD3-2324-488C-BB57-97EB11B039D6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36157-A2E9-4AE0-A567-C6651736A2E9}" type="pres">
      <dgm:prSet presAssocID="{27ECFBD3-2324-488C-BB57-97EB11B039D6}" presName="aSpace2" presStyleCnt="0"/>
      <dgm:spPr/>
      <dgm:t>
        <a:bodyPr/>
        <a:lstStyle/>
        <a:p>
          <a:endParaRPr lang="en-US"/>
        </a:p>
      </dgm:t>
    </dgm:pt>
    <dgm:pt modelId="{3AE8C711-F6D5-4727-8EE5-A8983666E303}" type="pres">
      <dgm:prSet presAssocID="{5F12EA9D-819B-4349-8A73-56E256E8A355}" presName="childNode" presStyleLbl="node1" presStyleIdx="3" presStyleCnt="6" custLinFactNeighborX="-4701" custLinFactNeighborY="32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6DCB8-DF82-4B8F-B400-42A82FDD5CFB}" type="pres">
      <dgm:prSet presAssocID="{AF041ABB-B171-494C-80A5-3653A8676A78}" presName="aSpace" presStyleCnt="0"/>
      <dgm:spPr/>
      <dgm:t>
        <a:bodyPr/>
        <a:lstStyle/>
        <a:p>
          <a:endParaRPr lang="en-US"/>
        </a:p>
      </dgm:t>
    </dgm:pt>
    <dgm:pt modelId="{B39344C4-4E13-4036-AEE5-6B4C0F21BBE3}" type="pres">
      <dgm:prSet presAssocID="{239925C0-510F-42B2-ADD2-6C4AFA8AA16A}" presName="compNode" presStyleCnt="0"/>
      <dgm:spPr/>
      <dgm:t>
        <a:bodyPr/>
        <a:lstStyle/>
        <a:p>
          <a:endParaRPr lang="en-US"/>
        </a:p>
      </dgm:t>
    </dgm:pt>
    <dgm:pt modelId="{B5AF8910-E073-4852-B563-A0AD37A1417E}" type="pres">
      <dgm:prSet presAssocID="{239925C0-510F-42B2-ADD2-6C4AFA8AA16A}" presName="aNode" presStyleLbl="bgShp" presStyleIdx="2" presStyleCnt="3"/>
      <dgm:spPr/>
      <dgm:t>
        <a:bodyPr/>
        <a:lstStyle/>
        <a:p>
          <a:endParaRPr lang="en-US"/>
        </a:p>
      </dgm:t>
    </dgm:pt>
    <dgm:pt modelId="{3699DB82-6798-4605-A456-4DB27244988C}" type="pres">
      <dgm:prSet presAssocID="{239925C0-510F-42B2-ADD2-6C4AFA8AA16A}" presName="textNode" presStyleLbl="bgShp" presStyleIdx="2" presStyleCnt="3"/>
      <dgm:spPr/>
      <dgm:t>
        <a:bodyPr/>
        <a:lstStyle/>
        <a:p>
          <a:endParaRPr lang="en-US"/>
        </a:p>
      </dgm:t>
    </dgm:pt>
    <dgm:pt modelId="{747F464A-F375-41B4-8284-6BEF53C794D7}" type="pres">
      <dgm:prSet presAssocID="{239925C0-510F-42B2-ADD2-6C4AFA8AA16A}" presName="compChildNode" presStyleCnt="0"/>
      <dgm:spPr/>
      <dgm:t>
        <a:bodyPr/>
        <a:lstStyle/>
        <a:p>
          <a:endParaRPr lang="en-US"/>
        </a:p>
      </dgm:t>
    </dgm:pt>
    <dgm:pt modelId="{F02122C8-005C-4B88-8C86-54F0C63F63CC}" type="pres">
      <dgm:prSet presAssocID="{239925C0-510F-42B2-ADD2-6C4AFA8AA16A}" presName="theInnerList" presStyleCnt="0"/>
      <dgm:spPr/>
      <dgm:t>
        <a:bodyPr/>
        <a:lstStyle/>
        <a:p>
          <a:endParaRPr lang="en-US"/>
        </a:p>
      </dgm:t>
    </dgm:pt>
    <dgm:pt modelId="{86E6CF2D-0C70-42AD-815F-F18B23BF22DF}" type="pres">
      <dgm:prSet presAssocID="{B40122F1-02F4-444B-B4EC-1F1147B5B215}" presName="childNode" presStyleLbl="node1" presStyleIdx="4" presStyleCnt="6" custLinFactNeighborX="-5606" custLinFactNeighborY="-225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5692E-891E-4BBC-ADFE-534FCA62A450}" type="pres">
      <dgm:prSet presAssocID="{B40122F1-02F4-444B-B4EC-1F1147B5B215}" presName="aSpace2" presStyleCnt="0"/>
      <dgm:spPr/>
      <dgm:t>
        <a:bodyPr/>
        <a:lstStyle/>
        <a:p>
          <a:endParaRPr lang="en-US"/>
        </a:p>
      </dgm:t>
    </dgm:pt>
    <dgm:pt modelId="{24018242-04B0-4584-989F-85FBE4F9ED1D}" type="pres">
      <dgm:prSet presAssocID="{27D688A0-BE62-4DB2-8BDA-38B179D0C5D6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249EA5-851A-4EDA-AEE8-13A2C035B19D}" type="presOf" srcId="{AF041ABB-B171-494C-80A5-3653A8676A78}" destId="{441B48BE-7CCD-45A6-804A-3ED2EF2B4930}" srcOrd="1" destOrd="0" presId="urn:microsoft.com/office/officeart/2005/8/layout/lProcess2"/>
    <dgm:cxn modelId="{2F41D6A5-61E3-47BF-A745-F3E39562471C}" type="presOf" srcId="{B40122F1-02F4-444B-B4EC-1F1147B5B215}" destId="{86E6CF2D-0C70-42AD-815F-F18B23BF22DF}" srcOrd="0" destOrd="0" presId="urn:microsoft.com/office/officeart/2005/8/layout/lProcess2"/>
    <dgm:cxn modelId="{77DCB5D3-80F2-4DB3-88FB-51996394D85E}" srcId="{AF041ABB-B171-494C-80A5-3653A8676A78}" destId="{5F12EA9D-819B-4349-8A73-56E256E8A355}" srcOrd="1" destOrd="0" parTransId="{D87B9CB3-2C9B-4BA7-84DE-464E94E58292}" sibTransId="{EFE1BDA1-7DA6-49D5-A9BA-84DC830B20BF}"/>
    <dgm:cxn modelId="{670F25D0-DFF4-4E78-ABF4-61F0B6709D9C}" type="presOf" srcId="{83D59F80-8995-4DE0-89D6-5DEADDD40290}" destId="{047113F3-933F-4E4B-B99D-1EAA888A8A35}" srcOrd="0" destOrd="0" presId="urn:microsoft.com/office/officeart/2005/8/layout/lProcess2"/>
    <dgm:cxn modelId="{C1AA916D-FFF9-4477-BA3A-E0B94CA93453}" srcId="{CF9FA0E8-2453-4672-BE85-59130F9D3AB3}" destId="{83D59F80-8995-4DE0-89D6-5DEADDD40290}" srcOrd="1" destOrd="0" parTransId="{AD12F831-6DE7-45C1-84A7-A03D8259AE97}" sibTransId="{8A7215B5-DD09-4F7E-B685-8A8845F866E5}"/>
    <dgm:cxn modelId="{8B7E73BE-E9AC-4B39-91E0-36382C0A375C}" type="presOf" srcId="{71321BCB-EDD6-446E-8D50-DAA7136F79CE}" destId="{48E8EAA2-0935-465F-A354-69C16A8B1746}" srcOrd="0" destOrd="0" presId="urn:microsoft.com/office/officeart/2005/8/layout/lProcess2"/>
    <dgm:cxn modelId="{D73D8D76-08DA-4359-BB57-37343E9ECBC4}" type="presOf" srcId="{5F12EA9D-819B-4349-8A73-56E256E8A355}" destId="{3AE8C711-F6D5-4727-8EE5-A8983666E303}" srcOrd="0" destOrd="0" presId="urn:microsoft.com/office/officeart/2005/8/layout/lProcess2"/>
    <dgm:cxn modelId="{6E37CBE8-2B88-4A5F-B7EF-E21BEDCACD72}" srcId="{239925C0-510F-42B2-ADD2-6C4AFA8AA16A}" destId="{B40122F1-02F4-444B-B4EC-1F1147B5B215}" srcOrd="0" destOrd="0" parTransId="{CDAE0A0C-58FB-4FFE-A439-3635B0697AD5}" sibTransId="{DACFA0C5-B691-47DB-BD18-4F999BAE2FF7}"/>
    <dgm:cxn modelId="{31DA8723-9AC4-4CAF-9327-DA75FCCB269E}" type="presOf" srcId="{AF041ABB-B171-494C-80A5-3653A8676A78}" destId="{027B88AA-BC7E-49E7-809D-1643F4183DB0}" srcOrd="0" destOrd="0" presId="urn:microsoft.com/office/officeart/2005/8/layout/lProcess2"/>
    <dgm:cxn modelId="{4C37C801-F673-430C-B4AE-1413B5AE5239}" type="presOf" srcId="{CF9FA0E8-2453-4672-BE85-59130F9D3AB3}" destId="{62DA0C52-D9BF-4624-A3A6-53F399AB7BA6}" srcOrd="0" destOrd="0" presId="urn:microsoft.com/office/officeart/2005/8/layout/lProcess2"/>
    <dgm:cxn modelId="{9B7BEA4C-7F54-4F84-BD3A-E2FF66CFBE49}" type="presOf" srcId="{239925C0-510F-42B2-ADD2-6C4AFA8AA16A}" destId="{3699DB82-6798-4605-A456-4DB27244988C}" srcOrd="1" destOrd="0" presId="urn:microsoft.com/office/officeart/2005/8/layout/lProcess2"/>
    <dgm:cxn modelId="{DEF0A5E3-8BC8-4289-9326-E07BBE2FD96A}" type="presOf" srcId="{27D688A0-BE62-4DB2-8BDA-38B179D0C5D6}" destId="{24018242-04B0-4584-989F-85FBE4F9ED1D}" srcOrd="0" destOrd="0" presId="urn:microsoft.com/office/officeart/2005/8/layout/lProcess2"/>
    <dgm:cxn modelId="{FF02133A-256E-403C-AA9C-B3CA679712AC}" srcId="{239925C0-510F-42B2-ADD2-6C4AFA8AA16A}" destId="{27D688A0-BE62-4DB2-8BDA-38B179D0C5D6}" srcOrd="1" destOrd="0" parTransId="{76C3701C-6ABE-485E-A692-1D5AEB7EE885}" sibTransId="{312E5765-5EF5-4775-92A8-B6185B1CC3DD}"/>
    <dgm:cxn modelId="{DD62ACCE-8D1B-4CFB-858B-6CC1344094AA}" srcId="{CF9FA0E8-2453-4672-BE85-59130F9D3AB3}" destId="{71321BCB-EDD6-446E-8D50-DAA7136F79CE}" srcOrd="0" destOrd="0" parTransId="{E2355B04-BC50-44CA-926B-89766A4B3C27}" sibTransId="{58B65999-EF86-4E6D-8B5F-D1FD2750F01A}"/>
    <dgm:cxn modelId="{93CAECE3-E819-4933-A02B-311D41C1F897}" srcId="{00AB89F8-0433-4346-9473-BE234B93E378}" destId="{AF041ABB-B171-494C-80A5-3653A8676A78}" srcOrd="1" destOrd="0" parTransId="{C81C93A9-CB79-4FDC-83DF-5AF5D323A0F1}" sibTransId="{1DB98153-18BC-420E-AB05-E9685C3ED4FD}"/>
    <dgm:cxn modelId="{880B0D19-05C6-4132-AD90-BD3841FD5C65}" type="presOf" srcId="{27ECFBD3-2324-488C-BB57-97EB11B039D6}" destId="{35C6E519-CB76-40FA-9EC1-015630172A3C}" srcOrd="0" destOrd="0" presId="urn:microsoft.com/office/officeart/2005/8/layout/lProcess2"/>
    <dgm:cxn modelId="{1D7A43F1-8DDE-49BC-9F1B-AE7FA96AE9A3}" type="presOf" srcId="{CF9FA0E8-2453-4672-BE85-59130F9D3AB3}" destId="{5EC80E7B-8092-452A-B422-0EFDC499CF13}" srcOrd="1" destOrd="0" presId="urn:microsoft.com/office/officeart/2005/8/layout/lProcess2"/>
    <dgm:cxn modelId="{33AFCD76-8C25-4326-8455-D3FD7A5D5054}" type="presOf" srcId="{239925C0-510F-42B2-ADD2-6C4AFA8AA16A}" destId="{B5AF8910-E073-4852-B563-A0AD37A1417E}" srcOrd="0" destOrd="0" presId="urn:microsoft.com/office/officeart/2005/8/layout/lProcess2"/>
    <dgm:cxn modelId="{01BDEC55-350E-4618-BBBC-32E8746043A4}" srcId="{00AB89F8-0433-4346-9473-BE234B93E378}" destId="{239925C0-510F-42B2-ADD2-6C4AFA8AA16A}" srcOrd="2" destOrd="0" parTransId="{5EE2CE11-1B0C-4EE8-A0E4-B349EEA7E5EC}" sibTransId="{7294051B-E94B-4B65-BCC4-73766E4CE2DF}"/>
    <dgm:cxn modelId="{05285913-9FD0-4418-9245-7BB1BF501385}" type="presOf" srcId="{00AB89F8-0433-4346-9473-BE234B93E378}" destId="{DFD5FD39-85F3-49EF-9A67-8E83DE836D27}" srcOrd="0" destOrd="0" presId="urn:microsoft.com/office/officeart/2005/8/layout/lProcess2"/>
    <dgm:cxn modelId="{45F01389-5D65-44FD-A45D-5DE3E6E7B4FE}" srcId="{AF041ABB-B171-494C-80A5-3653A8676A78}" destId="{27ECFBD3-2324-488C-BB57-97EB11B039D6}" srcOrd="0" destOrd="0" parTransId="{F9BC9384-64BD-4A50-B549-94E9ACA231AF}" sibTransId="{0FA655BB-A17A-42B3-BA6F-0C3DF4AE023C}"/>
    <dgm:cxn modelId="{93E25391-046C-4AC1-AB82-2F04499171F7}" srcId="{00AB89F8-0433-4346-9473-BE234B93E378}" destId="{CF9FA0E8-2453-4672-BE85-59130F9D3AB3}" srcOrd="0" destOrd="0" parTransId="{7F8DFD48-A2C1-4384-9359-7B6F1800846E}" sibTransId="{96097F66-C49C-499E-A799-47B152BC59CC}"/>
    <dgm:cxn modelId="{98301C21-AF6D-47AC-AEA3-74F30807737E}" type="presParOf" srcId="{DFD5FD39-85F3-49EF-9A67-8E83DE836D27}" destId="{77E482A5-D77D-48A1-85F2-EAF76EC9B096}" srcOrd="0" destOrd="0" presId="urn:microsoft.com/office/officeart/2005/8/layout/lProcess2"/>
    <dgm:cxn modelId="{184503AC-2DFB-4FA1-BAA7-46816E4535E4}" type="presParOf" srcId="{77E482A5-D77D-48A1-85F2-EAF76EC9B096}" destId="{62DA0C52-D9BF-4624-A3A6-53F399AB7BA6}" srcOrd="0" destOrd="0" presId="urn:microsoft.com/office/officeart/2005/8/layout/lProcess2"/>
    <dgm:cxn modelId="{6B700627-681D-4E6B-94B2-FBC9A79AB9C7}" type="presParOf" srcId="{77E482A5-D77D-48A1-85F2-EAF76EC9B096}" destId="{5EC80E7B-8092-452A-B422-0EFDC499CF13}" srcOrd="1" destOrd="0" presId="urn:microsoft.com/office/officeart/2005/8/layout/lProcess2"/>
    <dgm:cxn modelId="{5A4BEFCA-1E41-4083-8AEE-CB7A13286874}" type="presParOf" srcId="{77E482A5-D77D-48A1-85F2-EAF76EC9B096}" destId="{CF8EFAF4-1BA0-4BB8-8117-22B105ED2018}" srcOrd="2" destOrd="0" presId="urn:microsoft.com/office/officeart/2005/8/layout/lProcess2"/>
    <dgm:cxn modelId="{7CFCEF9D-F56B-4B28-99FC-1470E5144819}" type="presParOf" srcId="{CF8EFAF4-1BA0-4BB8-8117-22B105ED2018}" destId="{8460CC01-0C66-4DC1-BADB-8F04E00AD97F}" srcOrd="0" destOrd="0" presId="urn:microsoft.com/office/officeart/2005/8/layout/lProcess2"/>
    <dgm:cxn modelId="{5C0ED3BB-B6E3-435E-8D02-EED785BF5130}" type="presParOf" srcId="{8460CC01-0C66-4DC1-BADB-8F04E00AD97F}" destId="{48E8EAA2-0935-465F-A354-69C16A8B1746}" srcOrd="0" destOrd="0" presId="urn:microsoft.com/office/officeart/2005/8/layout/lProcess2"/>
    <dgm:cxn modelId="{F24B5912-F1F6-488A-83A4-3CC5EBEA2960}" type="presParOf" srcId="{8460CC01-0C66-4DC1-BADB-8F04E00AD97F}" destId="{E8AEE4DC-CCE3-4ED3-9F4B-F28F1E698ED7}" srcOrd="1" destOrd="0" presId="urn:microsoft.com/office/officeart/2005/8/layout/lProcess2"/>
    <dgm:cxn modelId="{070D5969-84AD-47BD-BADE-A41788DA917B}" type="presParOf" srcId="{8460CC01-0C66-4DC1-BADB-8F04E00AD97F}" destId="{047113F3-933F-4E4B-B99D-1EAA888A8A35}" srcOrd="2" destOrd="0" presId="urn:microsoft.com/office/officeart/2005/8/layout/lProcess2"/>
    <dgm:cxn modelId="{A9B97552-6FBD-49EB-B6ED-1CE64A962993}" type="presParOf" srcId="{DFD5FD39-85F3-49EF-9A67-8E83DE836D27}" destId="{1EB26E11-2168-4B24-AE5B-8F92604AC522}" srcOrd="1" destOrd="0" presId="urn:microsoft.com/office/officeart/2005/8/layout/lProcess2"/>
    <dgm:cxn modelId="{F2763A93-733E-4E5A-BD56-A5399E8D3D67}" type="presParOf" srcId="{DFD5FD39-85F3-49EF-9A67-8E83DE836D27}" destId="{1E2A7B7F-3A1F-43EF-B3E6-F9AB84A2C497}" srcOrd="2" destOrd="0" presId="urn:microsoft.com/office/officeart/2005/8/layout/lProcess2"/>
    <dgm:cxn modelId="{D5535C8A-23B4-4A6A-AD2C-1F8D7C7CC978}" type="presParOf" srcId="{1E2A7B7F-3A1F-43EF-B3E6-F9AB84A2C497}" destId="{027B88AA-BC7E-49E7-809D-1643F4183DB0}" srcOrd="0" destOrd="0" presId="urn:microsoft.com/office/officeart/2005/8/layout/lProcess2"/>
    <dgm:cxn modelId="{A9DB75CF-88DC-484A-AACA-CFF787AA5FFC}" type="presParOf" srcId="{1E2A7B7F-3A1F-43EF-B3E6-F9AB84A2C497}" destId="{441B48BE-7CCD-45A6-804A-3ED2EF2B4930}" srcOrd="1" destOrd="0" presId="urn:microsoft.com/office/officeart/2005/8/layout/lProcess2"/>
    <dgm:cxn modelId="{0CE6ADA5-2617-4C1D-A57B-9CA6859A43D7}" type="presParOf" srcId="{1E2A7B7F-3A1F-43EF-B3E6-F9AB84A2C497}" destId="{67D4D9B3-9D83-4A2B-B7AE-3C48E9A86623}" srcOrd="2" destOrd="0" presId="urn:microsoft.com/office/officeart/2005/8/layout/lProcess2"/>
    <dgm:cxn modelId="{AC3660C7-63F4-45D6-B6AD-1BA4A4944838}" type="presParOf" srcId="{67D4D9B3-9D83-4A2B-B7AE-3C48E9A86623}" destId="{E896C1B9-F1D9-43E5-93CD-B5925F7A5925}" srcOrd="0" destOrd="0" presId="urn:microsoft.com/office/officeart/2005/8/layout/lProcess2"/>
    <dgm:cxn modelId="{C7D3FE8D-97D7-45BD-BF2D-5A743DDB3F73}" type="presParOf" srcId="{E896C1B9-F1D9-43E5-93CD-B5925F7A5925}" destId="{35C6E519-CB76-40FA-9EC1-015630172A3C}" srcOrd="0" destOrd="0" presId="urn:microsoft.com/office/officeart/2005/8/layout/lProcess2"/>
    <dgm:cxn modelId="{12CB63F3-7786-4A7C-AB08-FBADE0226D48}" type="presParOf" srcId="{E896C1B9-F1D9-43E5-93CD-B5925F7A5925}" destId="{46336157-A2E9-4AE0-A567-C6651736A2E9}" srcOrd="1" destOrd="0" presId="urn:microsoft.com/office/officeart/2005/8/layout/lProcess2"/>
    <dgm:cxn modelId="{943A0727-E6CA-4D53-A763-DF23B4FC72D0}" type="presParOf" srcId="{E896C1B9-F1D9-43E5-93CD-B5925F7A5925}" destId="{3AE8C711-F6D5-4727-8EE5-A8983666E303}" srcOrd="2" destOrd="0" presId="urn:microsoft.com/office/officeart/2005/8/layout/lProcess2"/>
    <dgm:cxn modelId="{64C96779-29BB-4E6F-A8B7-7B26E75B6094}" type="presParOf" srcId="{DFD5FD39-85F3-49EF-9A67-8E83DE836D27}" destId="{F736DCB8-DF82-4B8F-B400-42A82FDD5CFB}" srcOrd="3" destOrd="0" presId="urn:microsoft.com/office/officeart/2005/8/layout/lProcess2"/>
    <dgm:cxn modelId="{34FE72A9-80B6-48E2-A941-8F778D492149}" type="presParOf" srcId="{DFD5FD39-85F3-49EF-9A67-8E83DE836D27}" destId="{B39344C4-4E13-4036-AEE5-6B4C0F21BBE3}" srcOrd="4" destOrd="0" presId="urn:microsoft.com/office/officeart/2005/8/layout/lProcess2"/>
    <dgm:cxn modelId="{5C6ABD3D-9EAE-4E16-82E4-20088C6778FB}" type="presParOf" srcId="{B39344C4-4E13-4036-AEE5-6B4C0F21BBE3}" destId="{B5AF8910-E073-4852-B563-A0AD37A1417E}" srcOrd="0" destOrd="0" presId="urn:microsoft.com/office/officeart/2005/8/layout/lProcess2"/>
    <dgm:cxn modelId="{FCF22932-1A47-42AB-BFD6-058F8F3C4DEC}" type="presParOf" srcId="{B39344C4-4E13-4036-AEE5-6B4C0F21BBE3}" destId="{3699DB82-6798-4605-A456-4DB27244988C}" srcOrd="1" destOrd="0" presId="urn:microsoft.com/office/officeart/2005/8/layout/lProcess2"/>
    <dgm:cxn modelId="{2662E20F-C840-4618-888E-8D3486BC42C6}" type="presParOf" srcId="{B39344C4-4E13-4036-AEE5-6B4C0F21BBE3}" destId="{747F464A-F375-41B4-8284-6BEF53C794D7}" srcOrd="2" destOrd="0" presId="urn:microsoft.com/office/officeart/2005/8/layout/lProcess2"/>
    <dgm:cxn modelId="{326A170B-89C2-45CB-A281-4555898CD762}" type="presParOf" srcId="{747F464A-F375-41B4-8284-6BEF53C794D7}" destId="{F02122C8-005C-4B88-8C86-54F0C63F63CC}" srcOrd="0" destOrd="0" presId="urn:microsoft.com/office/officeart/2005/8/layout/lProcess2"/>
    <dgm:cxn modelId="{9752C87D-8730-4028-92BD-4BCB06887D07}" type="presParOf" srcId="{F02122C8-005C-4B88-8C86-54F0C63F63CC}" destId="{86E6CF2D-0C70-42AD-815F-F18B23BF22DF}" srcOrd="0" destOrd="0" presId="urn:microsoft.com/office/officeart/2005/8/layout/lProcess2"/>
    <dgm:cxn modelId="{66942F79-56B6-4E50-8D0E-8670B3E81C8A}" type="presParOf" srcId="{F02122C8-005C-4B88-8C86-54F0C63F63CC}" destId="{D565692E-891E-4BBC-ADFE-534FCA62A450}" srcOrd="1" destOrd="0" presId="urn:microsoft.com/office/officeart/2005/8/layout/lProcess2"/>
    <dgm:cxn modelId="{E3820CCC-5F69-4392-BE26-1C766B273274}" type="presParOf" srcId="{F02122C8-005C-4B88-8C86-54F0C63F63CC}" destId="{24018242-04B0-4584-989F-85FBE4F9ED1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A0C52-D9BF-4624-A3A6-53F399AB7BA6}">
      <dsp:nvSpPr>
        <dsp:cNvPr id="0" name=""/>
        <dsp:cNvSpPr/>
      </dsp:nvSpPr>
      <dsp:spPr>
        <a:xfrm>
          <a:off x="1116" y="0"/>
          <a:ext cx="2902148" cy="52578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lumOff val="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>
              <a:solidFill>
                <a:srgbClr val="FFC000"/>
              </a:solidFill>
              <a:cs typeface="AdvertisingExtraBold" pitchFamily="2" charset="-78"/>
            </a:rPr>
            <a:t>3:الخطة</a:t>
          </a:r>
          <a:endParaRPr lang="en-US" sz="2800" kern="1200" dirty="0" smtClean="0">
            <a:solidFill>
              <a:srgbClr val="FFC000"/>
            </a:solidFill>
            <a:cs typeface="AdvertisingExtraBold" pitchFamily="2" charset="-78"/>
          </a:endParaRPr>
        </a:p>
      </dsp:txBody>
      <dsp:txXfrm>
        <a:off x="1116" y="0"/>
        <a:ext cx="2902148" cy="1577340"/>
      </dsp:txXfrm>
    </dsp:sp>
    <dsp:sp modelId="{48E8EAA2-0935-465F-A354-69C16A8B1746}">
      <dsp:nvSpPr>
        <dsp:cNvPr id="0" name=""/>
        <dsp:cNvSpPr/>
      </dsp:nvSpPr>
      <dsp:spPr>
        <a:xfrm>
          <a:off x="291331" y="1578880"/>
          <a:ext cx="2321718" cy="15852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>
              <a:solidFill>
                <a:schemeClr val="bg1"/>
              </a:solidFill>
              <a:cs typeface="AdvertisingBold" pitchFamily="2" charset="-78"/>
            </a:rPr>
            <a:t>6: صياغة البحث</a:t>
          </a:r>
          <a:endParaRPr lang="en-US" sz="3600" kern="1200" dirty="0" smtClean="0">
            <a:solidFill>
              <a:schemeClr val="bg1"/>
            </a:solidFill>
            <a:cs typeface="AdvertisingBold" pitchFamily="2" charset="-78"/>
          </a:endParaRPr>
        </a:p>
      </dsp:txBody>
      <dsp:txXfrm>
        <a:off x="337763" y="1625312"/>
        <a:ext cx="2228854" cy="1492434"/>
      </dsp:txXfrm>
    </dsp:sp>
    <dsp:sp modelId="{047113F3-933F-4E4B-B99D-1EAA888A8A35}">
      <dsp:nvSpPr>
        <dsp:cNvPr id="0" name=""/>
        <dsp:cNvSpPr/>
      </dsp:nvSpPr>
      <dsp:spPr>
        <a:xfrm>
          <a:off x="291331" y="3408071"/>
          <a:ext cx="2321718" cy="158529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>
              <a:solidFill>
                <a:schemeClr val="bg1"/>
              </a:solidFill>
              <a:cs typeface="AdvertisingBold" pitchFamily="2" charset="-78"/>
            </a:rPr>
            <a:t>9: </a:t>
          </a:r>
          <a:r>
            <a:rPr lang="ar-IQ" sz="2800" kern="1200" dirty="0" smtClean="0">
              <a:solidFill>
                <a:schemeClr val="bg1"/>
              </a:solidFill>
              <a:cs typeface="AdvertisingExtraBold" pitchFamily="2" charset="-78"/>
            </a:rPr>
            <a:t>طباعة</a:t>
          </a:r>
          <a:r>
            <a:rPr lang="ar-IQ" sz="3600" kern="1200" dirty="0" smtClean="0">
              <a:solidFill>
                <a:schemeClr val="bg1"/>
              </a:solidFill>
              <a:cs typeface="AdvertisingBold" pitchFamily="2" charset="-78"/>
            </a:rPr>
            <a:t> </a:t>
          </a:r>
          <a:r>
            <a:rPr lang="ar-IQ" sz="2800" kern="1200" dirty="0" smtClean="0">
              <a:solidFill>
                <a:schemeClr val="bg1"/>
              </a:solidFill>
              <a:cs typeface="AdvertisingExtraBold" pitchFamily="2" charset="-78"/>
            </a:rPr>
            <a:t>وتجليد</a:t>
          </a:r>
          <a:r>
            <a:rPr lang="ar-IQ" sz="3600" kern="1200" dirty="0" smtClean="0">
              <a:solidFill>
                <a:schemeClr val="bg1"/>
              </a:solidFill>
              <a:cs typeface="AdvertisingBold" pitchFamily="2" charset="-78"/>
            </a:rPr>
            <a:t> </a:t>
          </a:r>
          <a:endParaRPr lang="en-US" sz="3600" kern="1200" dirty="0" smtClean="0">
            <a:solidFill>
              <a:schemeClr val="bg1"/>
            </a:solidFill>
            <a:cs typeface="AdvertisingBold" pitchFamily="2" charset="-78"/>
          </a:endParaRPr>
        </a:p>
      </dsp:txBody>
      <dsp:txXfrm>
        <a:off x="337763" y="3454503"/>
        <a:ext cx="2228854" cy="1492434"/>
      </dsp:txXfrm>
    </dsp:sp>
    <dsp:sp modelId="{027B88AA-BC7E-49E7-809D-1643F4183DB0}">
      <dsp:nvSpPr>
        <dsp:cNvPr id="0" name=""/>
        <dsp:cNvSpPr/>
      </dsp:nvSpPr>
      <dsp:spPr>
        <a:xfrm>
          <a:off x="3200386" y="0"/>
          <a:ext cx="2902148" cy="5257800"/>
        </a:xfrm>
        <a:prstGeom prst="roundRect">
          <a:avLst>
            <a:gd name="adj" fmla="val 10000"/>
          </a:avLst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>
              <a:solidFill>
                <a:srgbClr val="FFC000"/>
              </a:solidFill>
              <a:cs typeface="AdvertisingExtraBold" pitchFamily="2" charset="-78"/>
            </a:rPr>
            <a:t>2: صياغة عنوان البحث</a:t>
          </a:r>
          <a:endParaRPr lang="en-US" sz="2800" kern="1200" dirty="0" smtClean="0">
            <a:solidFill>
              <a:srgbClr val="FFC000"/>
            </a:solidFill>
            <a:cs typeface="AdvertisingExtraBold" pitchFamily="2" charset="-78"/>
          </a:endParaRPr>
        </a:p>
      </dsp:txBody>
      <dsp:txXfrm>
        <a:off x="3200386" y="0"/>
        <a:ext cx="2902148" cy="1577340"/>
      </dsp:txXfrm>
    </dsp:sp>
    <dsp:sp modelId="{35C6E519-CB76-40FA-9EC1-015630172A3C}">
      <dsp:nvSpPr>
        <dsp:cNvPr id="0" name=""/>
        <dsp:cNvSpPr/>
      </dsp:nvSpPr>
      <dsp:spPr>
        <a:xfrm>
          <a:off x="3411140" y="1578880"/>
          <a:ext cx="2321718" cy="158529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>
              <a:cs typeface="AdvertisingBold" pitchFamily="2" charset="-78"/>
            </a:rPr>
            <a:t>5:جمع المادة</a:t>
          </a:r>
          <a:endParaRPr lang="en-US" sz="3600" kern="1200" dirty="0" smtClean="0">
            <a:cs typeface="AdvertisingBold" pitchFamily="2" charset="-78"/>
          </a:endParaRPr>
        </a:p>
      </dsp:txBody>
      <dsp:txXfrm>
        <a:off x="3457572" y="1625312"/>
        <a:ext cx="2228854" cy="1492434"/>
      </dsp:txXfrm>
    </dsp:sp>
    <dsp:sp modelId="{3AE8C711-F6D5-4727-8EE5-A8983666E303}">
      <dsp:nvSpPr>
        <dsp:cNvPr id="0" name=""/>
        <dsp:cNvSpPr/>
      </dsp:nvSpPr>
      <dsp:spPr>
        <a:xfrm>
          <a:off x="3301996" y="3488184"/>
          <a:ext cx="2321718" cy="15852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8</a:t>
          </a:r>
          <a:r>
            <a:rPr lang="ar-IQ" sz="3200" kern="1200" dirty="0" smtClean="0">
              <a:cs typeface="AdvertisingBold" pitchFamily="2" charset="-78"/>
            </a:rPr>
            <a:t>: الفهارس</a:t>
          </a:r>
          <a:endParaRPr lang="en-US" sz="3200" kern="1200" dirty="0" smtClean="0">
            <a:cs typeface="AdvertisingBold" pitchFamily="2" charset="-78"/>
          </a:endParaRPr>
        </a:p>
      </dsp:txBody>
      <dsp:txXfrm>
        <a:off x="3348428" y="3534616"/>
        <a:ext cx="2228854" cy="1492434"/>
      </dsp:txXfrm>
    </dsp:sp>
    <dsp:sp modelId="{B5AF8910-E073-4852-B563-A0AD37A1417E}">
      <dsp:nvSpPr>
        <dsp:cNvPr id="0" name=""/>
        <dsp:cNvSpPr/>
      </dsp:nvSpPr>
      <dsp:spPr>
        <a:xfrm>
          <a:off x="6240735" y="0"/>
          <a:ext cx="290214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kern="1200" dirty="0" smtClean="0">
              <a:solidFill>
                <a:schemeClr val="accent4">
                  <a:lumMod val="75000"/>
                </a:schemeClr>
              </a:solidFill>
              <a:cs typeface="AdvertisingExtraBold" pitchFamily="2" charset="-78"/>
            </a:rPr>
            <a:t>1:اختيار الموضوع</a:t>
          </a:r>
          <a:endParaRPr lang="en-US" sz="4000" kern="1200" dirty="0">
            <a:solidFill>
              <a:schemeClr val="accent4">
                <a:lumMod val="75000"/>
              </a:schemeClr>
            </a:solidFill>
            <a:cs typeface="AdvertisingExtraBold" pitchFamily="2" charset="-78"/>
          </a:endParaRPr>
        </a:p>
      </dsp:txBody>
      <dsp:txXfrm>
        <a:off x="6240735" y="0"/>
        <a:ext cx="2902148" cy="1577340"/>
      </dsp:txXfrm>
    </dsp:sp>
    <dsp:sp modelId="{86E6CF2D-0C70-42AD-815F-F18B23BF22DF}">
      <dsp:nvSpPr>
        <dsp:cNvPr id="0" name=""/>
        <dsp:cNvSpPr/>
      </dsp:nvSpPr>
      <dsp:spPr>
        <a:xfrm>
          <a:off x="6400794" y="1523999"/>
          <a:ext cx="2321718" cy="1585298"/>
        </a:xfrm>
        <a:prstGeom prst="roundRect">
          <a:avLst>
            <a:gd name="adj" fmla="val 10000"/>
          </a:avLst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>
              <a:solidFill>
                <a:srgbClr val="FFC000"/>
              </a:solidFill>
              <a:cs typeface="AdvertisingExtraBold" pitchFamily="2" charset="-78"/>
            </a:rPr>
            <a:t>4:تحديد</a:t>
          </a:r>
          <a:r>
            <a:rPr lang="ar-IQ" sz="4000" kern="1200" dirty="0" smtClean="0">
              <a:solidFill>
                <a:srgbClr val="FF0000"/>
              </a:solidFill>
              <a:cs typeface="AdvertisingExtraBold" pitchFamily="2" charset="-78"/>
            </a:rPr>
            <a:t> </a:t>
          </a:r>
          <a:r>
            <a:rPr lang="ar-IQ" sz="3200" kern="1200" dirty="0" smtClean="0">
              <a:solidFill>
                <a:srgbClr val="FFC000"/>
              </a:solidFill>
              <a:cs typeface="AdvertisingExtraBold" pitchFamily="2" charset="-78"/>
            </a:rPr>
            <a:t>المصادر</a:t>
          </a:r>
          <a:endParaRPr lang="en-US" sz="3200" kern="1200" dirty="0" smtClean="0">
            <a:solidFill>
              <a:srgbClr val="FFC000"/>
            </a:solidFill>
            <a:cs typeface="AdvertisingExtraBold" pitchFamily="2" charset="-78"/>
          </a:endParaRPr>
        </a:p>
      </dsp:txBody>
      <dsp:txXfrm>
        <a:off x="6447226" y="1570431"/>
        <a:ext cx="2228854" cy="1492434"/>
      </dsp:txXfrm>
    </dsp:sp>
    <dsp:sp modelId="{24018242-04B0-4584-989F-85FBE4F9ED1D}">
      <dsp:nvSpPr>
        <dsp:cNvPr id="0" name=""/>
        <dsp:cNvSpPr/>
      </dsp:nvSpPr>
      <dsp:spPr>
        <a:xfrm>
          <a:off x="6530950" y="3408071"/>
          <a:ext cx="2321718" cy="15852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>
              <a:cs typeface="AdvertisingBold" pitchFamily="2" charset="-78"/>
            </a:rPr>
            <a:t>7</a:t>
          </a:r>
          <a:r>
            <a:rPr lang="ar-IQ" sz="4000" b="1" kern="1200" dirty="0" smtClean="0">
              <a:cs typeface="AdvertisingBold" pitchFamily="2" charset="-78"/>
            </a:rPr>
            <a:t>: </a:t>
          </a:r>
          <a:r>
            <a:rPr lang="ar-IQ" sz="4000" kern="1200" dirty="0" smtClean="0">
              <a:solidFill>
                <a:schemeClr val="bg1"/>
              </a:solidFill>
              <a:cs typeface="AdvertisingBold" pitchFamily="2" charset="-78"/>
            </a:rPr>
            <a:t>الخاتمة</a:t>
          </a:r>
          <a:endParaRPr lang="en-US" sz="4000" b="1" kern="1200" dirty="0" smtClean="0">
            <a:cs typeface="AdvertisingBold" pitchFamily="2" charset="-78"/>
          </a:endParaRPr>
        </a:p>
      </dsp:txBody>
      <dsp:txXfrm>
        <a:off x="6577382" y="3454503"/>
        <a:ext cx="2228854" cy="1492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0B6FA-EBD7-48AF-BE20-4A570ACC0BA5}" type="datetimeFigureOut">
              <a:rPr lang="en-GB" smtClean="0"/>
              <a:pPr/>
              <a:t>05/11/2014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E2E7F-73FE-47EE-806A-635CAE55F6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59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Module Name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5562600"/>
            <a:ext cx="4040188" cy="581602"/>
          </a:xfrm>
        </p:spPr>
        <p:txBody>
          <a:bodyPr anchor="b"/>
          <a:lstStyle>
            <a:lvl1pPr marL="0" indent="0">
              <a:buNone/>
              <a:defRPr sz="2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By Lecturer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2"/>
            <a:ext cx="4041775" cy="903287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Lecture Topic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514599"/>
            <a:ext cx="4041775" cy="3611563"/>
          </a:xfrm>
        </p:spPr>
        <p:txBody>
          <a:bodyPr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Add Text or Image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3BC6-9427-4AB1-9291-243FEAA6D7C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26" name="Picture 2" descr="C:\Users\Admin\Desktop\Logo-V7-No-Backgroun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84" y="1571545"/>
            <a:ext cx="3465916" cy="399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67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7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860425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304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08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857250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122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2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633413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23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marL="574675" indent="0"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82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860425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37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860425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33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860425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89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05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marL="977900" indent="0"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0F97-348B-46A2-84FE-EBA07D71BB3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 descr="C:\Users\Admin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90600" cy="114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40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soran.edu.iq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Admin\Desktop\icons\powerpoint background.jpe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20" y="5562600"/>
            <a:ext cx="9144000" cy="13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63BC6-9427-4AB1-9291-243FEAA6D7C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6934" y="609600"/>
            <a:ext cx="7042266" cy="704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6"/>
          <p:cNvSpPr>
            <a:spLocks noGrp="1"/>
          </p:cNvSpPr>
          <p:nvPr>
            <p:ph type="dt" sz="half" idx="2"/>
          </p:nvPr>
        </p:nvSpPr>
        <p:spPr>
          <a:xfrm>
            <a:off x="4114800" y="6356283"/>
            <a:ext cx="2133600" cy="377891"/>
          </a:xfrm>
          <a:prstGeom prst="rect">
            <a:avLst/>
          </a:prstGeom>
          <a:solidFill>
            <a:schemeClr val="accent1">
              <a:alpha val="21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6400800"/>
            <a:ext cx="1893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6"/>
              </a:rPr>
              <a:t>www.soran.edu.iq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08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3" r:id="rId2"/>
    <p:sldLayoutId id="2147483672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u-Arab-IQ" dirty="0" smtClean="0"/>
              <a:t>ریبازی لی كولینه‌وه‌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د. عبدالمليك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3BC6-9427-4AB1-9291-243FEAA6D7C6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850397"/>
            <a:ext cx="4041775" cy="293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84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chemeClr val="accent6"/>
                </a:solidFill>
                <a:latin typeface="ae_AlArabiya" pitchFamily="18" charset="-78"/>
                <a:cs typeface="ae_AlArabiya" pitchFamily="18" charset="-78"/>
              </a:rPr>
              <a:t>تابع للتقسيم الثاني للمناهج</a:t>
            </a:r>
            <a:endParaRPr lang="en-US" dirty="0">
              <a:solidFill>
                <a:schemeClr val="accent6"/>
              </a:solidFill>
              <a:latin typeface="ae_AlArabiya" pitchFamily="18" charset="-78"/>
              <a:cs typeface="ae_AlArabiya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ae_AlArabiya" pitchFamily="18" charset="-78"/>
                <a:cs typeface="ae_AlArabiya" pitchFamily="18" charset="-78"/>
              </a:rPr>
              <a:t>ج- المنهج التجريبي: </a:t>
            </a:r>
            <a:r>
              <a:rPr lang="ar-SA" sz="3200" dirty="0" smtClean="0">
                <a:latin typeface="ae_AlMateen" pitchFamily="18" charset="-78"/>
                <a:cs typeface="ae_AlMateen" pitchFamily="18" charset="-78"/>
              </a:rPr>
              <a:t>ويقوم أساساً على المعامل والتجارب تحت شروط معينة.. كدراسة أثر دواء معين.. وغيره.. و</a:t>
            </a:r>
            <a:r>
              <a:rPr lang="ar-IQ" sz="3200" dirty="0" smtClean="0">
                <a:latin typeface="ae_AlMateen" pitchFamily="18" charset="-78"/>
                <a:cs typeface="ae_AlMateen" pitchFamily="18" charset="-78"/>
              </a:rPr>
              <a:t>يستخدم هذا المنهج </a:t>
            </a:r>
            <a:r>
              <a:rPr lang="ar-IQ" sz="3200" dirty="0" err="1" smtClean="0">
                <a:latin typeface="ae_AlMateen" pitchFamily="18" charset="-78"/>
                <a:cs typeface="ae_AlMateen" pitchFamily="18" charset="-78"/>
              </a:rPr>
              <a:t>ف</a:t>
            </a:r>
            <a:r>
              <a:rPr lang="ar-SA" sz="3200" dirty="0" smtClean="0">
                <a:latin typeface="ae_AlMateen" pitchFamily="18" charset="-78"/>
                <a:cs typeface="ae_AlMateen" pitchFamily="18" charset="-78"/>
              </a:rPr>
              <a:t>ي التخصصات العلمية. إلا أنه يمكن استخدامه في البحوث التربوية والعلوم الإنسانية..</a:t>
            </a:r>
            <a:endParaRPr lang="en-US" sz="3200" dirty="0" smtClean="0">
              <a:latin typeface="ae_AlMateen" pitchFamily="18" charset="-78"/>
              <a:cs typeface="ae_AlMateen" pitchFamily="18" charset="-78"/>
            </a:endParaRPr>
          </a:p>
          <a:p>
            <a:pPr marL="0" indent="0" algn="r" rtl="1">
              <a:buNone/>
            </a:pPr>
            <a:r>
              <a:rPr lang="ar-SA" sz="3200" dirty="0" smtClean="0">
                <a:latin typeface="ae_AlMateen" pitchFamily="18" charset="-78"/>
                <a:cs typeface="ae_AlMateen" pitchFamily="18" charset="-78"/>
              </a:rPr>
              <a:t>وذلك كأن نقسم شعبة من الشعب إلى قسمين</a:t>
            </a:r>
            <a:r>
              <a:rPr lang="ar-IQ" sz="3200" dirty="0" smtClean="0">
                <a:latin typeface="ae_AlMateen" pitchFamily="18" charset="-78"/>
                <a:cs typeface="ae_AlMateen" pitchFamily="18" charset="-78"/>
              </a:rPr>
              <a:t>،</a:t>
            </a:r>
            <a:r>
              <a:rPr lang="ar-SA" sz="3200" dirty="0" smtClean="0">
                <a:latin typeface="ae_AlMateen" pitchFamily="18" charset="-78"/>
                <a:cs typeface="ae_AlMateen" pitchFamily="18" charset="-78"/>
              </a:rPr>
              <a:t> ويقوم الأستاذ بشرح نفس المفردة باستخدام الحاسب الآلي مثلاً على نصفها</a:t>
            </a:r>
            <a:r>
              <a:rPr lang="ar-IQ" sz="3200" dirty="0" smtClean="0">
                <a:latin typeface="ae_AlMateen" pitchFamily="18" charset="-78"/>
                <a:cs typeface="ae_AlMateen" pitchFamily="18" charset="-78"/>
              </a:rPr>
              <a:t>،</a:t>
            </a:r>
            <a:r>
              <a:rPr lang="ar-SA" sz="3200" dirty="0" smtClean="0">
                <a:latin typeface="ae_AlMateen" pitchFamily="18" charset="-78"/>
                <a:cs typeface="ae_AlMateen" pitchFamily="18" charset="-78"/>
              </a:rPr>
              <a:t> ويشرح على النصف الآخر بالطريقة الاعتيادية التقليدية ثم نقيس تلك التجربة على تحصيل الشعبة</a:t>
            </a:r>
            <a:r>
              <a:rPr lang="ar-IQ" sz="3200" dirty="0" smtClean="0">
                <a:latin typeface="ae_AlMateen" pitchFamily="18" charset="-78"/>
                <a:cs typeface="ae_AlMateen" pitchFamily="18" charset="-78"/>
              </a:rPr>
              <a:t> العلمي</a:t>
            </a:r>
            <a:r>
              <a:rPr lang="ar-SA" sz="3200" dirty="0" smtClean="0">
                <a:latin typeface="ae_AlMateen" pitchFamily="18" charset="-78"/>
                <a:cs typeface="ae_AlMateen" pitchFamily="18" charset="-78"/>
              </a:rPr>
              <a:t>..</a:t>
            </a:r>
            <a:r>
              <a:rPr lang="ar-SA" sz="3200" b="1" dirty="0" smtClean="0">
                <a:latin typeface="ae_AlMateen" pitchFamily="18" charset="-78"/>
                <a:cs typeface="ae_AlMateen" pitchFamily="18" charset="-78"/>
              </a:rPr>
              <a:t> </a:t>
            </a:r>
            <a:endParaRPr lang="en-US" sz="3200" dirty="0" smtClean="0">
              <a:latin typeface="ae_AlMateen" pitchFamily="18" charset="-78"/>
              <a:cs typeface="ae_AlMateen" pitchFamily="18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4294967295"/>
          </p:nvPr>
        </p:nvSpPr>
        <p:spPr>
          <a:xfrm>
            <a:off x="2133600" y="6203667"/>
            <a:ext cx="4648200" cy="384048"/>
          </a:xfrm>
          <a:prstGeom prst="rect">
            <a:avLst/>
          </a:prstGeom>
        </p:spPr>
        <p:txBody>
          <a:bodyPr/>
          <a:lstStyle/>
          <a:p>
            <a:r>
              <a:rPr lang="ar-SA" dirty="0" smtClean="0"/>
              <a:t>منهج البحث العلمي                                                 د. عبدالمليك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0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r" rtl="1"/>
            <a:r>
              <a:rPr lang="ar-IQ" dirty="0" smtClean="0">
                <a:solidFill>
                  <a:srgbClr val="FFC000"/>
                </a:solidFill>
                <a:latin typeface="ae_AlMothnna" pitchFamily="34" charset="-78"/>
                <a:cs typeface="ae_AlMothnna" pitchFamily="34" charset="-78"/>
              </a:rPr>
              <a:t>خطوات البحث العلمي</a:t>
            </a:r>
            <a:endParaRPr lang="en-US" dirty="0">
              <a:solidFill>
                <a:srgbClr val="FFC000"/>
              </a:solidFill>
              <a:latin typeface="ae_AlMothnna" pitchFamily="34" charset="-78"/>
              <a:cs typeface="ae_AlMothnna" pitchFamily="34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ar-SA" dirty="0" smtClean="0"/>
              <a:t>منهج البحث العلمي                                                 د. عبدالمليك </a:t>
            </a:r>
            <a:endParaRPr lang="en-US" dirty="0"/>
          </a:p>
        </p:txBody>
      </p:sp>
      <p:graphicFrame>
        <p:nvGraphicFramePr>
          <p:cNvPr id="4" name="عنصر نائب للمحتوى 4"/>
          <p:cNvGraphicFramePr>
            <a:graphicFrameLocks/>
          </p:cNvGraphicFramePr>
          <p:nvPr/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Only true friends leave Footprints in ur hear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28600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141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Soran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Soran-Template</Template>
  <TotalTime>35</TotalTime>
  <Words>128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Soran-Template</vt:lpstr>
      <vt:lpstr>ریبازی لی كولینه‌وه‌</vt:lpstr>
      <vt:lpstr>تابع للتقسيم الثاني للمناهج</vt:lpstr>
      <vt:lpstr>خطوات البحث العلمي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D.Kurdish</dc:creator>
  <cp:lastModifiedBy>SEDRA 2013</cp:lastModifiedBy>
  <cp:revision>15</cp:revision>
  <dcterms:created xsi:type="dcterms:W3CDTF">2014-11-02T06:25:24Z</dcterms:created>
  <dcterms:modified xsi:type="dcterms:W3CDTF">2014-11-05T20:38:32Z</dcterms:modified>
</cp:coreProperties>
</file>