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17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AE" dirty="0" smtClean="0">
                <a:cs typeface="Ali_K_Alwand" pitchFamily="2" charset="-78"/>
              </a:rPr>
              <a:t>ضووني قؤتابيان بؤ قؤتابخانةكان </a:t>
            </a:r>
            <a:endParaRPr lang="en-US" dirty="0" smtClean="0">
              <a:cs typeface="Ali_K_Alwand" pitchFamily="2" charset="-78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حةوتووي ===17====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7</cp:revision>
  <dcterms:created xsi:type="dcterms:W3CDTF">2014-11-08T13:42:15Z</dcterms:created>
  <dcterms:modified xsi:type="dcterms:W3CDTF">2014-11-09T19:21:44Z</dcterms:modified>
</cp:coreProperties>
</file>