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0AA1DB-FAFB-43AF-972B-DA3BA223A2A9}" type="datetimeFigureOut">
              <a:rPr lang="en-US" smtClean="0"/>
              <a:pPr/>
              <a:t>11/9/2014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C225D-7BB8-4DD5-9DE2-60F6DB19D9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0AA1DB-FAFB-43AF-972B-DA3BA223A2A9}" type="datetimeFigureOut">
              <a:rPr lang="en-US" smtClean="0"/>
              <a:pPr/>
              <a:t>11/9/2014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C225D-7BB8-4DD5-9DE2-60F6DB19D9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0AA1DB-FAFB-43AF-972B-DA3BA223A2A9}" type="datetimeFigureOut">
              <a:rPr lang="en-US" smtClean="0"/>
              <a:pPr/>
              <a:t>11/9/2014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C225D-7BB8-4DD5-9DE2-60F6DB19D9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0AA1DB-FAFB-43AF-972B-DA3BA223A2A9}" type="datetimeFigureOut">
              <a:rPr lang="en-US" smtClean="0"/>
              <a:pPr/>
              <a:t>11/9/2014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C225D-7BB8-4DD5-9DE2-60F6DB19D9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0AA1DB-FAFB-43AF-972B-DA3BA223A2A9}" type="datetimeFigureOut">
              <a:rPr lang="en-US" smtClean="0"/>
              <a:pPr/>
              <a:t>11/9/2014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C225D-7BB8-4DD5-9DE2-60F6DB19D9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0AA1DB-FAFB-43AF-972B-DA3BA223A2A9}" type="datetimeFigureOut">
              <a:rPr lang="en-US" smtClean="0"/>
              <a:pPr/>
              <a:t>11/9/2014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C225D-7BB8-4DD5-9DE2-60F6DB19D9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0AA1DB-FAFB-43AF-972B-DA3BA223A2A9}" type="datetimeFigureOut">
              <a:rPr lang="en-US" smtClean="0"/>
              <a:pPr/>
              <a:t>11/9/2014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C225D-7BB8-4DD5-9DE2-60F6DB19D9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0AA1DB-FAFB-43AF-972B-DA3BA223A2A9}" type="datetimeFigureOut">
              <a:rPr lang="en-US" smtClean="0"/>
              <a:pPr/>
              <a:t>11/9/2014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C225D-7BB8-4DD5-9DE2-60F6DB19D9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0AA1DB-FAFB-43AF-972B-DA3BA223A2A9}" type="datetimeFigureOut">
              <a:rPr lang="en-US" smtClean="0"/>
              <a:pPr/>
              <a:t>11/9/2014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C225D-7BB8-4DD5-9DE2-60F6DB19D9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0AA1DB-FAFB-43AF-972B-DA3BA223A2A9}" type="datetimeFigureOut">
              <a:rPr lang="en-US" smtClean="0"/>
              <a:pPr/>
              <a:t>11/9/2014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C225D-7BB8-4DD5-9DE2-60F6DB19D9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0AA1DB-FAFB-43AF-972B-DA3BA223A2A9}" type="datetimeFigureOut">
              <a:rPr lang="en-US" smtClean="0"/>
              <a:pPr/>
              <a:t>11/9/2014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C225D-7BB8-4DD5-9DE2-60F6DB19D9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0AA1DB-FAFB-43AF-972B-DA3BA223A2A9}" type="datetimeFigureOut">
              <a:rPr lang="en-US" smtClean="0"/>
              <a:pPr/>
              <a:t>11/9/2014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8C225D-7BB8-4DD5-9DE2-60F6DB19D9C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1"/>
            <a:r>
              <a:rPr lang="ar-AE" dirty="0" smtClean="0">
                <a:cs typeface="Ali_K_Alwand" pitchFamily="2" charset="-78"/>
              </a:rPr>
              <a:t>حةوتووي ===</a:t>
            </a:r>
            <a:r>
              <a:rPr lang="en-US" dirty="0" smtClean="0">
                <a:cs typeface="Ali_K_Alwand" pitchFamily="2" charset="-78"/>
              </a:rPr>
              <a:t>19</a:t>
            </a:r>
            <a:r>
              <a:rPr lang="ar-AE" dirty="0" smtClean="0">
                <a:cs typeface="Ali_K_Alwand" pitchFamily="2" charset="-78"/>
              </a:rPr>
              <a:t>====</a:t>
            </a:r>
            <a:endParaRPr lang="en-US" dirty="0">
              <a:cs typeface="Ali_K_Alwand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 rtl="1"/>
            <a:endParaRPr lang="en-US" dirty="0" smtClean="0"/>
          </a:p>
          <a:p>
            <a:pPr algn="ctr" rtl="1"/>
            <a:endParaRPr lang="en-US" dirty="0"/>
          </a:p>
          <a:p>
            <a:pPr algn="ctr" rtl="1"/>
            <a:r>
              <a:rPr lang="ar-AE" dirty="0" smtClean="0">
                <a:cs typeface="Ali_K_Alwand" pitchFamily="2" charset="-78"/>
              </a:rPr>
              <a:t>بة ناوي خالقي بيَ هاوتا </a:t>
            </a:r>
            <a:endParaRPr lang="en-US" dirty="0">
              <a:cs typeface="Ali_K_Alwand" pitchFamily="2" charset="-78"/>
            </a:endParaRPr>
          </a:p>
        </p:txBody>
      </p:sp>
    </p:spTree>
  </p:cSld>
  <p:clrMapOvr>
    <a:masterClrMapping/>
  </p:clrMapOvr>
  <p:transition>
    <p:wedg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lvl="0"/>
            <a:r>
              <a:rPr lang="ar-KW" dirty="0" smtClean="0">
                <a:cs typeface="Ali_K_Alwand" pitchFamily="2" charset="-78"/>
              </a:rPr>
              <a:t>كانت و روانطة فةلسةفيةكاني</a:t>
            </a:r>
            <a:r>
              <a:rPr lang="en-US" dirty="0" smtClean="0">
                <a:cs typeface="Ali_K_Alwand" pitchFamily="2" charset="-78"/>
              </a:rPr>
              <a:t/>
            </a:r>
            <a:br>
              <a:rPr lang="en-US" dirty="0" smtClean="0">
                <a:cs typeface="Ali_K_Alwand" pitchFamily="2" charset="-78"/>
              </a:rPr>
            </a:br>
            <a:endParaRPr lang="en-US" dirty="0">
              <a:cs typeface="Ali_K_Alwand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olidFill>
            <a:srgbClr val="FFFF00"/>
          </a:solidFill>
        </p:spPr>
        <p:txBody>
          <a:bodyPr>
            <a:normAutofit lnSpcReduction="10000"/>
          </a:bodyPr>
          <a:lstStyle/>
          <a:p>
            <a:pPr lvl="0" algn="r"/>
            <a:r>
              <a:rPr lang="ar-KW" dirty="0" smtClean="0">
                <a:cs typeface="Ali_K_Alwand" pitchFamily="2" charset="-78"/>
              </a:rPr>
              <a:t>كانت وةكو يةكيَ لة طةورة فيلسوفاني ناسراو تاكو ئيَستا بة نوسراوةكاني خؤي توانيويةتي جياواز لة باوري مروَظةكان ؛ ميَشكي زوَريةك لة طةورة فيلسوفاني دنيا بهاذيَنيَت .</a:t>
            </a:r>
            <a:endParaRPr lang="en-US" dirty="0" smtClean="0">
              <a:cs typeface="Ali_K_Alwand" pitchFamily="2" charset="-78"/>
            </a:endParaRPr>
          </a:p>
          <a:p>
            <a:pPr lvl="0" algn="r"/>
            <a:r>
              <a:rPr lang="ar-KW" dirty="0" smtClean="0">
                <a:cs typeface="Ali_K_Alwand" pitchFamily="2" charset="-78"/>
              </a:rPr>
              <a:t>لة نوسراوةكاني ئةم فيلسوفة زوَر جار بة ديي دةكريَت كة بة ضةند وشة دركةي بابةتيَك دةكاتةوة كة ناوةروكي باباتةكة بة بةربلاوي درياية .</a:t>
            </a:r>
            <a:endParaRPr lang="en-US" dirty="0" smtClean="0">
              <a:cs typeface="Ali_K_Alwand" pitchFamily="2" charset="-78"/>
            </a:endParaRPr>
          </a:p>
          <a:p>
            <a:pPr algn="r"/>
            <a:r>
              <a:rPr lang="ar-KW" dirty="0" smtClean="0">
                <a:cs typeface="Ali_K_Alwand" pitchFamily="2" charset="-78"/>
              </a:rPr>
              <a:t>ئةم شيَوازة نوسينة ؛ كةباس لة مةزني و بةر بلاويي بيروراي كانت دةكات بة داخةوة هةنديَ جاريش بوة بة كيَشةيك بؤ تيَطةيشتن لة نوسراوةكاني .</a:t>
            </a:r>
            <a:endParaRPr lang="en-US" dirty="0">
              <a:cs typeface="Ali_K_Alwand" pitchFamily="2" charset="-78"/>
            </a:endParaRPr>
          </a:p>
        </p:txBody>
      </p:sp>
    </p:spTree>
  </p:cSld>
  <p:clrMapOvr>
    <a:masterClrMapping/>
  </p:clrMapOvr>
  <p:transition>
    <p:wedg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ar-KW" sz="3200" dirty="0" smtClean="0">
                <a:cs typeface="Ali_K_Alwand" pitchFamily="2" charset="-78"/>
              </a:rPr>
              <a:t>هةنديَ لة باورة فةلسةفيةكاني ئيَمانؤئيَل كانت لةسةر ثةروةردة</a:t>
            </a:r>
            <a:r>
              <a:rPr lang="en-US" sz="3200" dirty="0" smtClean="0">
                <a:cs typeface="Ali_K_Alwand" pitchFamily="2" charset="-78"/>
              </a:rPr>
              <a:t/>
            </a:r>
            <a:br>
              <a:rPr lang="en-US" sz="3200" dirty="0" smtClean="0">
                <a:cs typeface="Ali_K_Alwand" pitchFamily="2" charset="-78"/>
              </a:rPr>
            </a:br>
            <a:endParaRPr lang="en-US" sz="3200" dirty="0">
              <a:cs typeface="Ali_K_Alwand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olidFill>
            <a:srgbClr val="FFFF00"/>
          </a:solidFill>
        </p:spPr>
        <p:txBody>
          <a:bodyPr>
            <a:normAutofit/>
          </a:bodyPr>
          <a:lstStyle/>
          <a:p>
            <a:pPr algn="r" rtl="1"/>
            <a:r>
              <a:rPr lang="ar-KW" dirty="0" smtClean="0"/>
              <a:t>- </a:t>
            </a:r>
            <a:r>
              <a:rPr lang="ar-KW" dirty="0" smtClean="0">
                <a:cs typeface="Ali_K_Alwand" pitchFamily="2" charset="-78"/>
              </a:rPr>
              <a:t>كانت باوري بة فةلسةفةي رخنةطرانةبوو . (واتة زوريةك لة كردةوة مروَظيةكان و يا كوَمةلطايةكان دةبيَت دووبارة ليَكولينةوةي لة سةر بكريَت ).</a:t>
            </a:r>
            <a:endParaRPr lang="ar-AE" dirty="0" smtClean="0">
              <a:cs typeface="Ali_K_Alwand" pitchFamily="2" charset="-78"/>
            </a:endParaRPr>
          </a:p>
          <a:p>
            <a:pPr algn="r" rtl="1"/>
            <a:endParaRPr lang="ar-AE" dirty="0" smtClean="0">
              <a:cs typeface="Ali_K_Alwand" pitchFamily="2" charset="-78"/>
            </a:endParaRPr>
          </a:p>
          <a:p>
            <a:pPr lvl="0" algn="r" rtl="1"/>
            <a:r>
              <a:rPr lang="ar-KW" dirty="0" smtClean="0">
                <a:cs typeface="Ali_K_Alwand" pitchFamily="2" charset="-78"/>
              </a:rPr>
              <a:t>- ضةمكي دنيا لة ميَشكي مرؤفةكانا لة دوو بةش بةديي هاتووة ( 1- ئةو ضةمكانة كة لة دةرةوة لة ريَطةي حيَسةوة هاتوونتة ناؤ ميَشك .2- ئةو ضةمكانة كة ميَشك خؤي بوَ ضاكتر ناسيني دنيا و هةلسوكةوت ؛ دروستي دةكات ).</a:t>
            </a:r>
            <a:endParaRPr lang="en-US" dirty="0" smtClean="0">
              <a:cs typeface="Ali_K_Alwand" pitchFamily="2" charset="-78"/>
            </a:endParaRPr>
          </a:p>
          <a:p>
            <a:pPr algn="r" rtl="1"/>
            <a:endParaRPr lang="en-US" dirty="0">
              <a:cs typeface="Ali_K_Alwand" pitchFamily="2" charset="-78"/>
            </a:endParaRPr>
          </a:p>
        </p:txBody>
      </p:sp>
    </p:spTree>
  </p:cSld>
  <p:clrMapOvr>
    <a:masterClrMapping/>
  </p:clrMapOvr>
  <p:transition>
    <p:wedg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ar-KW" sz="3200" dirty="0" smtClean="0">
                <a:cs typeface="Ali_K_Alwand" pitchFamily="2" charset="-78"/>
              </a:rPr>
              <a:t>هةنديَ لة باورة فةلسةفيةكاني ئيَمانؤئيَل كانت لةسةر ثةروةردة</a:t>
            </a:r>
            <a:r>
              <a:rPr lang="en-US" sz="3200" dirty="0" smtClean="0">
                <a:cs typeface="Ali_K_Alwand" pitchFamily="2" charset="-78"/>
              </a:rPr>
              <a:t/>
            </a:r>
            <a:br>
              <a:rPr lang="en-US" sz="3200" dirty="0" smtClean="0">
                <a:cs typeface="Ali_K_Alwand" pitchFamily="2" charset="-78"/>
              </a:rPr>
            </a:b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olidFill>
            <a:srgbClr val="FFFF00"/>
          </a:solidFill>
        </p:spPr>
        <p:txBody>
          <a:bodyPr>
            <a:normAutofit/>
          </a:bodyPr>
          <a:lstStyle/>
          <a:p>
            <a:pPr lvl="0" algn="r" rtl="1"/>
            <a:r>
              <a:rPr lang="ar-KW" dirty="0" smtClean="0">
                <a:cs typeface="Ali_K_Alwand" pitchFamily="2" charset="-78"/>
              </a:rPr>
              <a:t>- ثيَناسة و ناسين بيَ (</a:t>
            </a:r>
            <a:r>
              <a:rPr lang="ar-KW" u="sng" dirty="0" smtClean="0">
                <a:cs typeface="Ali_K_Alwand" pitchFamily="2" charset="-78"/>
              </a:rPr>
              <a:t> كات</a:t>
            </a:r>
            <a:r>
              <a:rPr lang="ar-KW" dirty="0" smtClean="0">
                <a:cs typeface="Ali_K_Alwand" pitchFamily="2" charset="-78"/>
              </a:rPr>
              <a:t>      و     </a:t>
            </a:r>
            <a:r>
              <a:rPr lang="ar-KW" u="sng" dirty="0" smtClean="0">
                <a:cs typeface="Ali_K_Alwand" pitchFamily="2" charset="-78"/>
              </a:rPr>
              <a:t>شيَون </a:t>
            </a:r>
            <a:r>
              <a:rPr lang="ar-KW" dirty="0" smtClean="0">
                <a:cs typeface="Ali_K_Alwand" pitchFamily="2" charset="-78"/>
              </a:rPr>
              <a:t>) ناكريَت . ( كات دروست كراوي ميَشكة و لة دنياي واقيَعدا نابينريَت .</a:t>
            </a:r>
            <a:endParaRPr lang="ar-AE" dirty="0" smtClean="0">
              <a:cs typeface="Ali_K_Alwand" pitchFamily="2" charset="-78"/>
            </a:endParaRPr>
          </a:p>
          <a:p>
            <a:pPr lvl="0" algn="r" rtl="1"/>
            <a:endParaRPr lang="en-US" dirty="0" smtClean="0">
              <a:cs typeface="Ali_K_Alwand" pitchFamily="2" charset="-78"/>
            </a:endParaRPr>
          </a:p>
          <a:p>
            <a:pPr lvl="0" algn="r"/>
            <a:r>
              <a:rPr lang="ar-KW" dirty="0" smtClean="0">
                <a:cs typeface="Ali_K_Alwand" pitchFamily="2" charset="-78"/>
              </a:rPr>
              <a:t>- بيركاري باشترين زانست بؤ ثةروةردة كردني ميَشكة و تةواوي </a:t>
            </a:r>
            <a:endParaRPr lang="ar-AE" dirty="0" smtClean="0">
              <a:cs typeface="Ali_K_Alwand" pitchFamily="2" charset="-78"/>
            </a:endParaRPr>
          </a:p>
          <a:p>
            <a:pPr lvl="0" algn="r"/>
            <a:r>
              <a:rPr lang="ar-KW" dirty="0" smtClean="0">
                <a:cs typeface="Ali_K_Alwand" pitchFamily="2" charset="-78"/>
              </a:rPr>
              <a:t>بةشةكاني دنيا  لة سةر بيركاري دروست بووة .</a:t>
            </a:r>
            <a:endParaRPr lang="en-US" dirty="0" smtClean="0">
              <a:cs typeface="Ali_K_Alwand" pitchFamily="2" charset="-78"/>
            </a:endParaRPr>
          </a:p>
          <a:p>
            <a:pPr algn="r"/>
            <a:r>
              <a:rPr lang="ar-KW" dirty="0" smtClean="0">
                <a:cs typeface="Ali_K_Alwand" pitchFamily="2" charset="-78"/>
              </a:rPr>
              <a:t>- ريشةي ويذدان – خوشةويستي - عةدالةت و.............لة ميَشكا نية بةلكو لة دلاية و بةشيَكة لة رؤح .</a:t>
            </a:r>
            <a:endParaRPr lang="en-US" dirty="0">
              <a:cs typeface="Ali_K_Alwand" pitchFamily="2" charset="-78"/>
            </a:endParaRPr>
          </a:p>
        </p:txBody>
      </p:sp>
    </p:spTree>
  </p:cSld>
  <p:clrMapOvr>
    <a:masterClrMapping/>
  </p:clrMapOvr>
  <p:transition>
    <p:wedge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</TotalTime>
  <Words>228</Words>
  <Application>Microsoft Office PowerPoint</Application>
  <PresentationFormat>On-screen Show (4:3)</PresentationFormat>
  <Paragraphs>18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حةوتووي ===19====</vt:lpstr>
      <vt:lpstr>كانت و روانطة فةلسةفيةكاني </vt:lpstr>
      <vt:lpstr>هةنديَ لة باورة فةلسةفيةكاني ئيَمانؤئيَل كانت لةسةر ثةروةردة </vt:lpstr>
      <vt:lpstr>هةنديَ لة باورة فةلسةفيةكاني ئيَمانؤئيَل كانت لةسةر ثةروةردة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Cours book –  - 1</dc:title>
  <dc:creator>hamed-</dc:creator>
  <cp:lastModifiedBy>hamed-</cp:lastModifiedBy>
  <cp:revision>10</cp:revision>
  <dcterms:created xsi:type="dcterms:W3CDTF">2014-11-08T13:42:15Z</dcterms:created>
  <dcterms:modified xsi:type="dcterms:W3CDTF">2014-11-09T19:22:15Z</dcterms:modified>
</cp:coreProperties>
</file>