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4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AE" dirty="0" smtClean="0">
                <a:cs typeface="Ali_K_Alwand" pitchFamily="2" charset="-78"/>
              </a:rPr>
              <a:t>ضةند ثيَناسةيك لة سةر قؤتابخانة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r" rtl="1"/>
            <a:r>
              <a:rPr lang="ar-AE" dirty="0" smtClean="0">
                <a:cs typeface="Ali_K_Alwand" pitchFamily="2" charset="-78"/>
              </a:rPr>
              <a:t>*_ قؤتابخانة خانوي دووةم بؤ هةموو مندالانة ، يةكيَ لة بةشة سةرةكيةكان بؤ ثةروةردة و كؤلةكةي راطري ثةروةردةي فةرمي و دوا دةست ثيَكي مرؤظة بؤ ئةو مندالانة كة دةيانةويَت ئاستي زانستي خؤيان لة ذيانا وةسةرخةن .</a:t>
            </a:r>
          </a:p>
          <a:p>
            <a:pPr algn="r" rtl="1"/>
            <a:endParaRPr lang="ar-AE" dirty="0" smtClean="0">
              <a:cs typeface="Ali_K_Alwan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AE" dirty="0" smtClean="0">
                <a:cs typeface="Ali_K_Alwand" pitchFamily="2" charset="-78"/>
              </a:rPr>
              <a:t>ضةند ثيَناسةيك لة سةر قؤتابخانة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r>
              <a:rPr lang="ar-AE" dirty="0" smtClean="0">
                <a:cs typeface="Ali_K_Alwand" pitchFamily="2" charset="-78"/>
              </a:rPr>
              <a:t>*- قؤتابخان شويَنةكة بؤ كؤ كردنةوةي مندالان وةكوو ئؤميداني داهاتووي كؤمةلطا وشويَنيَكة بؤجيَ بة جيَ كردني ثلانيَكي زؤر دريَذ خايةن بؤ بار هيَنان لة سةر [ خؤيَندن و نوسين – بيركاري – ئاطاداربوون لة زانستةكان – باور بة خؤ بوون – ذياني كؤمةلطايي – ضؤنيةتي بةرةنطار بوونةوة لةطةل سختي و ضةلةمةكاني ذيانا – و.............] بة مةبةستي دةست ثيَدا كردن بة ذيانيَكي درؤست و ئاسوودة بؤ هةموان .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KW" dirty="0" smtClean="0">
                <a:cs typeface="Ali_K_Alwand" pitchFamily="2" charset="-78"/>
              </a:rPr>
              <a:t>روانطةي فةلسةفةي ئيدياليسم لة سةر ثةروةردة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pPr algn="r" rtl="1"/>
            <a:r>
              <a:rPr lang="ar-KW" dirty="0" smtClean="0">
                <a:cs typeface="Ali_K_Alwand" pitchFamily="2" charset="-78"/>
              </a:rPr>
              <a:t>مةزنترين مةبةست لة ثةروةردة ئةوةية كة ؛ تةلةبة هان بدريَت و رابيَت كة دروستةكاني ذيان  بناسيَت و فيَريان بيَت و بةكةلكيان بينيَت . ماناي ئةم وتة ئةوةية كةدةبيَت بة مةزنترين و بةرزترين رادةي كةسايةتي و ليَهاتوي كة </a:t>
            </a:r>
            <a:r>
              <a:rPr lang="ar-AE" dirty="0" smtClean="0">
                <a:cs typeface="Ali_K_Alwand" pitchFamily="2" charset="-78"/>
              </a:rPr>
              <a:t>ريشةي</a:t>
            </a:r>
            <a:r>
              <a:rPr lang="ar-KW" dirty="0" smtClean="0">
                <a:cs typeface="Ali_K_Alwand" pitchFamily="2" charset="-78"/>
              </a:rPr>
              <a:t> روَحي هةية</a:t>
            </a:r>
            <a:r>
              <a:rPr lang="ar-AE" dirty="0" smtClean="0">
                <a:cs typeface="Ali_K_Alwand" pitchFamily="2" charset="-78"/>
              </a:rPr>
              <a:t> </a:t>
            </a:r>
            <a:r>
              <a:rPr lang="ar-KW" dirty="0" smtClean="0">
                <a:cs typeface="Ali_K_Alwand" pitchFamily="2" charset="-78"/>
              </a:rPr>
              <a:t>دةست ثيَدا بكات . بؤ طةيشتن بة ئةم مةبةستة هةرة طةورة وةزارةتي ثةروةردة دةبيَت بازنةي تةدبيرو ثلانةكاني وةها بيَت كة كةسانيَكي طةورة و بة باوةر بؤ كوَمةلطا ثةروةردة بكات .لةسةر ئةم بابةتة بةشيَك لة زانستةكان وةكوو( هونةر – ئةدةب – ئائين – بيركاري – ميذو – فةلسةفة – شيَعر – موسيقا و........)كة ثيَوةندي زور بة مروظوَ هةية زةختي لة سةر كراوة. 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235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حةوتووي ===4====</vt:lpstr>
      <vt:lpstr>ضةند ثيَناسةيك لة سةر قؤتابخانة</vt:lpstr>
      <vt:lpstr>ضةند ثيَناسةيك لة سةر قؤتابخانة</vt:lpstr>
      <vt:lpstr>روانطةي فةلسةفةي ئيدياليسم لة سةر ثةروةردة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8</cp:revision>
  <dcterms:created xsi:type="dcterms:W3CDTF">2014-11-08T13:42:15Z</dcterms:created>
  <dcterms:modified xsi:type="dcterms:W3CDTF">2014-11-09T19:18:28Z</dcterms:modified>
</cp:coreProperties>
</file>