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AE" dirty="0" smtClean="0">
                <a:cs typeface="Ali_K_Alwand" pitchFamily="2" charset="-78"/>
              </a:rPr>
              <a:t>حةوتووي ===</a:t>
            </a:r>
            <a:r>
              <a:rPr lang="en-US" dirty="0" smtClean="0">
                <a:cs typeface="Ali_K_Alwand" pitchFamily="2" charset="-78"/>
              </a:rPr>
              <a:t>6</a:t>
            </a:r>
            <a:r>
              <a:rPr lang="ar-AE" dirty="0" smtClean="0">
                <a:cs typeface="Ali_K_Alwand" pitchFamily="2" charset="-78"/>
              </a:rPr>
              <a:t>====</a:t>
            </a:r>
            <a:endParaRPr lang="en-US" dirty="0">
              <a:cs typeface="Ali_K_Alwand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1"/>
            <a:endParaRPr lang="en-US" dirty="0" smtClean="0"/>
          </a:p>
          <a:p>
            <a:pPr algn="ctr" rtl="1"/>
            <a:endParaRPr lang="en-US" dirty="0"/>
          </a:p>
          <a:p>
            <a:pPr algn="ctr" rtl="1"/>
            <a:r>
              <a:rPr lang="ar-AE" dirty="0" smtClean="0">
                <a:cs typeface="Ali_K_Alwand" pitchFamily="2" charset="-78"/>
              </a:rPr>
              <a:t>بة ناوي خالقي بيَ هاوتا</a:t>
            </a:r>
            <a:endParaRPr lang="en-US" dirty="0">
              <a:cs typeface="Ali_K_Alwand" pitchFamily="2" charset="-78"/>
            </a:endParaRPr>
          </a:p>
        </p:txBody>
      </p:sp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fa-IR" dirty="0" smtClean="0">
                <a:cs typeface="2  Titr" pitchFamily="2" charset="-78"/>
              </a:rPr>
              <a:t>روانگه ی افلاطون به نسبه تی  په روه رده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fa-IR" dirty="0" smtClean="0">
                <a:cs typeface="2  Jadid" pitchFamily="2" charset="-78"/>
              </a:rPr>
              <a:t>1-  بار هینانی مروفه کان  به باشی  چاک تره  له یاسایکی  چاک </a:t>
            </a:r>
            <a:r>
              <a:rPr lang="ar-AE" dirty="0" smtClean="0">
                <a:cs typeface="2  Jadid" pitchFamily="2" charset="-78"/>
              </a:rPr>
              <a:t>. </a:t>
            </a:r>
            <a:r>
              <a:rPr lang="fa-IR" dirty="0" smtClean="0">
                <a:cs typeface="2  Jadid" pitchFamily="2" charset="-78"/>
              </a:rPr>
              <a:t>بو ئه وه </a:t>
            </a:r>
            <a:r>
              <a:rPr lang="ar-AE" dirty="0" smtClean="0">
                <a:cs typeface="2  Jadid" pitchFamily="2" charset="-78"/>
              </a:rPr>
              <a:t>كه</a:t>
            </a:r>
            <a:r>
              <a:rPr lang="fa-IR" dirty="0" smtClean="0">
                <a:cs typeface="2  Jadid" pitchFamily="2" charset="-78"/>
              </a:rPr>
              <a:t> مروفیکی خراپ  زور به  ئاسایی</a:t>
            </a:r>
            <a:r>
              <a:rPr lang="ar-AE" dirty="0" smtClean="0">
                <a:cs typeface="2  Jadid" pitchFamily="2" charset="-78"/>
              </a:rPr>
              <a:t> </a:t>
            </a:r>
            <a:r>
              <a:rPr lang="fa-IR" dirty="0" smtClean="0">
                <a:cs typeface="2  Jadid" pitchFamily="2" charset="-78"/>
              </a:rPr>
              <a:t> هه ر  یاسایک  ده شکینیت .</a:t>
            </a:r>
            <a:endParaRPr lang="ar-AE" dirty="0" smtClean="0">
              <a:cs typeface="2  Jadid" pitchFamily="2" charset="-78"/>
            </a:endParaRPr>
          </a:p>
          <a:p>
            <a:pPr algn="r" rtl="1"/>
            <a:endParaRPr lang="fa-IR" dirty="0" smtClean="0">
              <a:cs typeface="2  Jadid" pitchFamily="2" charset="-78"/>
            </a:endParaRPr>
          </a:p>
          <a:p>
            <a:pPr lvl="0" algn="r" rtl="1"/>
            <a:r>
              <a:rPr lang="fa-IR" dirty="0" smtClean="0">
                <a:cs typeface="2  Jadid" pitchFamily="2" charset="-78"/>
              </a:rPr>
              <a:t>2- سروشتی پاکی  مندال  تیکه ل  که ن  له گه ل  په روه رده ی دروستا  تا  کومه لگا ی  داهاتوو  دروست  بیت . </a:t>
            </a:r>
            <a:endParaRPr lang="ar-AE" dirty="0" smtClean="0">
              <a:cs typeface="2  Jadid" pitchFamily="2" charset="-78"/>
            </a:endParaRPr>
          </a:p>
          <a:p>
            <a:pPr algn="r" rtl="1"/>
            <a:endParaRPr lang="en-US" dirty="0"/>
          </a:p>
        </p:txBody>
      </p:sp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fa-IR" dirty="0" smtClean="0">
                <a:cs typeface="2  Titr" pitchFamily="2" charset="-78"/>
              </a:rPr>
              <a:t>روانگه ی افلاطون به نسبه تی  په روه رده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pPr algn="r" rtl="1"/>
            <a:endParaRPr lang="ar-AE" dirty="0" smtClean="0"/>
          </a:p>
          <a:p>
            <a:pPr lvl="0" algn="r" rtl="1"/>
            <a:r>
              <a:rPr lang="fa-IR" dirty="0" smtClean="0">
                <a:cs typeface="2  Jadid" pitchFamily="2" charset="-78"/>
              </a:rPr>
              <a:t>3- به  بروای  افلاطون  په روه رده </a:t>
            </a:r>
            <a:r>
              <a:rPr lang="ar-AE" dirty="0" smtClean="0">
                <a:cs typeface="2  Jadid" pitchFamily="2" charset="-78"/>
              </a:rPr>
              <a:t> </a:t>
            </a:r>
            <a:r>
              <a:rPr lang="fa-IR" dirty="0" smtClean="0">
                <a:ln>
                  <a:solidFill>
                    <a:schemeClr val="tx1"/>
                  </a:solidFill>
                </a:ln>
                <a:cs typeface="2  Jadid" pitchFamily="2" charset="-78"/>
              </a:rPr>
              <a:t>کردنی</a:t>
            </a:r>
            <a:r>
              <a:rPr lang="fa-IR" dirty="0" smtClean="0">
                <a:cs typeface="2  Jadid" pitchFamily="2" charset="-78"/>
              </a:rPr>
              <a:t>  ژنان  ،  گرینگی  زیاتره له پیاوان .</a:t>
            </a:r>
            <a:endParaRPr lang="en-US" dirty="0" smtClean="0">
              <a:cs typeface="2  Jadid" pitchFamily="2" charset="-78"/>
            </a:endParaRPr>
          </a:p>
          <a:p>
            <a:pPr algn="r" rtl="1"/>
            <a:endParaRPr lang="ar-AE" dirty="0" smtClean="0"/>
          </a:p>
          <a:p>
            <a:pPr lvl="0" algn="r" rtl="1"/>
            <a:r>
              <a:rPr lang="ar-AE" dirty="0" smtClean="0">
                <a:cs typeface="2  Jadid" pitchFamily="2" charset="-78"/>
              </a:rPr>
              <a:t>4</a:t>
            </a:r>
            <a:r>
              <a:rPr lang="fa-IR" dirty="0" smtClean="0">
                <a:cs typeface="2  Jadid" pitchFamily="2" charset="-78"/>
              </a:rPr>
              <a:t>- بو  په روه رده  کردنی  مندال  ئه م با به تانه  سه ره کین </a:t>
            </a:r>
            <a:endParaRPr lang="en-US" dirty="0" smtClean="0">
              <a:cs typeface="2  Jadid" pitchFamily="2" charset="-78"/>
            </a:endParaRPr>
          </a:p>
          <a:p>
            <a:pPr lvl="0" algn="r" rtl="1"/>
            <a:r>
              <a:rPr lang="fa-IR" dirty="0" smtClean="0">
                <a:cs typeface="2  Jadid" pitchFamily="2" charset="-78"/>
              </a:rPr>
              <a:t> شیونه ئاینیه کان – سروشت – ورزش -  </a:t>
            </a:r>
            <a:r>
              <a:rPr lang="fa-IR" u="sng" dirty="0" smtClean="0">
                <a:cs typeface="2  Jadid" pitchFamily="2" charset="-78"/>
              </a:rPr>
              <a:t>شعر -  موسیقا  </a:t>
            </a:r>
            <a:r>
              <a:rPr lang="fa-IR" dirty="0" smtClean="0">
                <a:cs typeface="2  Jadid" pitchFamily="2" charset="-78"/>
              </a:rPr>
              <a:t>)</a:t>
            </a:r>
            <a:endParaRPr lang="en-US" dirty="0" smtClean="0">
              <a:cs typeface="2  Jadid" pitchFamily="2" charset="-78"/>
            </a:endParaRPr>
          </a:p>
          <a:p>
            <a:pPr algn="r" rtl="1"/>
            <a:endParaRPr lang="en-US" dirty="0" smtClean="0">
              <a:cs typeface="2  Jadid" pitchFamily="2" charset="-78"/>
            </a:endParaRPr>
          </a:p>
          <a:p>
            <a:pPr algn="r" rtl="1"/>
            <a:endParaRPr lang="ar-AE" dirty="0" smtClean="0"/>
          </a:p>
          <a:p>
            <a:pPr algn="r" rtl="1"/>
            <a:endParaRPr lang="en-US" dirty="0"/>
          </a:p>
        </p:txBody>
      </p:sp>
    </p:spTree>
  </p:cSld>
  <p:clrMapOvr>
    <a:masterClrMapping/>
  </p:clrMapOvr>
  <p:transition>
    <p:wip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123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حةوتووي ===6====</vt:lpstr>
      <vt:lpstr>روانگه ی افلاطون به نسبه تی  په روه رده</vt:lpstr>
      <vt:lpstr>روانگه ی افلاطون به نسبه تی  په روه رده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book –  - 1</dc:title>
  <dc:creator>hamed-</dc:creator>
  <cp:lastModifiedBy>hamed-</cp:lastModifiedBy>
  <cp:revision>6</cp:revision>
  <dcterms:created xsi:type="dcterms:W3CDTF">2014-11-08T13:42:15Z</dcterms:created>
  <dcterms:modified xsi:type="dcterms:W3CDTF">2014-11-09T19:18:57Z</dcterms:modified>
</cp:coreProperties>
</file>