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AE" dirty="0" smtClean="0">
                <a:cs typeface="Ali_K_Alwand" pitchFamily="2" charset="-78"/>
              </a:rPr>
              <a:t>حةوتووي ===11====</a:t>
            </a:r>
            <a:endParaRPr lang="en-US" dirty="0">
              <a:cs typeface="Ali_K_Alwand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1"/>
            <a:endParaRPr lang="en-US" dirty="0" smtClean="0"/>
          </a:p>
          <a:p>
            <a:pPr algn="ctr" rtl="1"/>
            <a:endParaRPr lang="en-US" dirty="0"/>
          </a:p>
          <a:p>
            <a:pPr algn="ctr" rtl="1"/>
            <a:r>
              <a:rPr lang="ar-AE" dirty="0" smtClean="0">
                <a:cs typeface="Ali_K_Alwand" pitchFamily="2" charset="-78"/>
              </a:rPr>
              <a:t>بة ناوي خالقي بيَ هاوتا</a:t>
            </a:r>
            <a:endParaRPr lang="en-US" dirty="0">
              <a:cs typeface="Ali_K_Alwand" pitchFamily="2" charset="-78"/>
            </a:endParaRPr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KW" sz="2800" dirty="0" smtClean="0">
                <a:cs typeface="Ali_K_Alwand" pitchFamily="2" charset="-78"/>
              </a:rPr>
              <a:t>روانطةي هاوَبةشي بةشيَك لة دروون زانةكان و كومةلناسةكان بوَ بةريٍَو بةري ثةروةردة :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pPr algn="r"/>
            <a:r>
              <a:rPr lang="ar-KW" dirty="0" smtClean="0">
                <a:cs typeface="Ali_K_Alwand" pitchFamily="2" charset="-78"/>
              </a:rPr>
              <a:t>ئةم بةشة باوَريان لة سةر ئةوةيَة كة كةسايةتي مروَف ثيك هاتةيكة لة خوَكردةكان و ئةوَ كةسايةتيانة  كة لة ناوَ كوَمةلطا وكةساني ترا دبينريَت ؛ بة وتةيَكي تر دةتوَانين بليَن كسايَةتي يةك كةس لة كةسةكاني ديكةيشا بةديي دةكريٍٍَت . جابوَية بةريوَبةر ويا ماموَستايكي سةركةوَتوو ئةوةية كة بتوانيَت خوَي لةطةل مروَفةكاني ديكة ريَك خات و بوَ داواكاريةكاني كةساني كومةلطا ئاسان كاري بكات .</a:t>
            </a:r>
            <a:endParaRPr lang="en-US" dirty="0" smtClean="0">
              <a:cs typeface="Ali_K_Alwand" pitchFamily="2" charset="-78"/>
            </a:endParaRPr>
          </a:p>
          <a:p>
            <a:pPr algn="r"/>
            <a:endParaRPr lang="en-US" dirty="0" smtClean="0"/>
          </a:p>
          <a:p>
            <a:pPr algn="r"/>
            <a:endParaRPr lang="en-US" dirty="0"/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KW" sz="3600" dirty="0" smtClean="0">
                <a:cs typeface="Ali_K_Alwand" pitchFamily="2" charset="-78"/>
              </a:rPr>
              <a:t>تايبةت مةندية ناوَ نيشانكراوةكاني بةريَوبةري ثةروةردة 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pPr lvl="0" algn="r"/>
            <a:endParaRPr lang="ar-AE" dirty="0" smtClean="0">
              <a:cs typeface="Ali_K_Alwand" pitchFamily="2" charset="-78"/>
            </a:endParaRPr>
          </a:p>
          <a:p>
            <a:pPr lvl="0" algn="r"/>
            <a:r>
              <a:rPr lang="ar-KW" dirty="0" smtClean="0">
                <a:cs typeface="Ali_K_Alwand" pitchFamily="2" charset="-78"/>
              </a:rPr>
              <a:t>1-لة بواري بةريوَبةريدا زانستي بيَت ومروَف ناسي بزانيَت .</a:t>
            </a:r>
            <a:endParaRPr lang="en-US" dirty="0" smtClean="0">
              <a:cs typeface="Ali_K_Alwand" pitchFamily="2" charset="-78"/>
            </a:endParaRPr>
          </a:p>
          <a:p>
            <a:pPr lvl="0" algn="r"/>
            <a:r>
              <a:rPr lang="ar-KW" dirty="0" smtClean="0">
                <a:cs typeface="Ali_K_Alwand" pitchFamily="2" charset="-78"/>
              </a:rPr>
              <a:t> 2-تارادةيَك رةوَتي ثةروةردة لة ولاتاني سةركةوتوودا بزانيَت .</a:t>
            </a:r>
            <a:endParaRPr lang="en-US" dirty="0" smtClean="0">
              <a:cs typeface="Ali_K_Alwand" pitchFamily="2" charset="-78"/>
            </a:endParaRPr>
          </a:p>
          <a:p>
            <a:pPr lvl="0" algn="r"/>
            <a:r>
              <a:rPr lang="ar-KW" dirty="0" smtClean="0">
                <a:cs typeface="Ali_K_Alwand" pitchFamily="2" charset="-78"/>
              </a:rPr>
              <a:t>3-لة ميذووي ثةروةردة لة ولاتةكي خوَيَدا ئاطاداربيَت .</a:t>
            </a:r>
            <a:endParaRPr lang="en-US" dirty="0" smtClean="0">
              <a:cs typeface="Ali_K_Alwand" pitchFamily="2" charset="-78"/>
            </a:endParaRPr>
          </a:p>
          <a:p>
            <a:pPr algn="r" rtl="1"/>
            <a:endParaRPr lang="en-US" dirty="0"/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KW" sz="3600" dirty="0" smtClean="0">
                <a:cs typeface="Ali_K_Alwand" pitchFamily="2" charset="-78"/>
              </a:rPr>
              <a:t>تايبةت مةندية ناوَ نيشانكراوةكاني بةريَوبةري ثةروةردة 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pPr lvl="0" algn="r"/>
            <a:endParaRPr lang="ar-AE" dirty="0" smtClean="0">
              <a:cs typeface="Ali_K_Alwand" pitchFamily="2" charset="-78"/>
            </a:endParaRPr>
          </a:p>
          <a:p>
            <a:pPr lvl="0" algn="r"/>
            <a:endParaRPr lang="ar-AE" dirty="0" smtClean="0">
              <a:cs typeface="Ali_K_Alwand" pitchFamily="2" charset="-78"/>
            </a:endParaRPr>
          </a:p>
          <a:p>
            <a:pPr lvl="0" algn="r"/>
            <a:r>
              <a:rPr lang="ar-KW" dirty="0" smtClean="0">
                <a:cs typeface="Ali_K_Alwand" pitchFamily="2" charset="-78"/>
              </a:rPr>
              <a:t>4-وزارةتي ثةروةردة وبةشة جياوازةكاني بناسيَت .</a:t>
            </a:r>
            <a:endParaRPr lang="en-US" dirty="0" smtClean="0">
              <a:cs typeface="Ali_K_Alwand" pitchFamily="2" charset="-78"/>
            </a:endParaRPr>
          </a:p>
          <a:p>
            <a:pPr lvl="0" algn="r"/>
            <a:r>
              <a:rPr lang="ar-KW" dirty="0" smtClean="0">
                <a:cs typeface="Ali_K_Alwand" pitchFamily="2" charset="-78"/>
              </a:rPr>
              <a:t>5-بازنةى ئيشي بةشة جياوازةكاني وزارتي ثةروةردة بزانيَت </a:t>
            </a:r>
            <a:r>
              <a:rPr lang="ar-KW" dirty="0" smtClean="0"/>
              <a:t>.</a:t>
            </a:r>
          </a:p>
          <a:p>
            <a:pPr lvl="0" algn="r"/>
            <a:r>
              <a:rPr lang="ar-KW" dirty="0" smtClean="0">
                <a:cs typeface="Ali_K_Alwand" pitchFamily="2" charset="-78"/>
              </a:rPr>
              <a:t>6-كولتوور ويا كولتوورةكاني ولاتي خوَى بناسيَت.</a:t>
            </a:r>
          </a:p>
          <a:p>
            <a:pPr algn="r" rtl="1"/>
            <a:endParaRPr lang="en-US" dirty="0"/>
          </a:p>
        </p:txBody>
      </p:sp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142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حةوتووي ===11====</vt:lpstr>
      <vt:lpstr>روانطةي هاوَبةشي بةشيَك لة دروون زانةكان و كومةلناسةكان بوَ بةريٍَو بةري ثةروةردة : </vt:lpstr>
      <vt:lpstr>تايبةت مةندية ناوَ نيشانكراوةكاني بةريَوبةري ثةروةردة  </vt:lpstr>
      <vt:lpstr>تايبةت مةندية ناوَ نيشانكراوةكاني بةريَوبةري ثةروةردة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book –  - 1</dc:title>
  <dc:creator>hamed-</dc:creator>
  <cp:lastModifiedBy>hamed-</cp:lastModifiedBy>
  <cp:revision>8</cp:revision>
  <dcterms:created xsi:type="dcterms:W3CDTF">2014-11-08T13:42:15Z</dcterms:created>
  <dcterms:modified xsi:type="dcterms:W3CDTF">2014-11-09T19:13:45Z</dcterms:modified>
</cp:coreProperties>
</file>