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===4====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میژوی   به</a:t>
            </a:r>
            <a:r>
              <a:rPr lang="ar-IQ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ریوبردن  و سه</a:t>
            </a:r>
            <a:r>
              <a:rPr lang="ar-IQ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</a:t>
            </a:r>
            <a:r>
              <a:rPr lang="ar-IQ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په</a:t>
            </a:r>
            <a:r>
              <a:rPr lang="ar-IQ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رشتی</a:t>
            </a:r>
            <a:endParaRPr lang="en-US" dirty="0">
              <a:latin typeface="Abd Botan" panose="020B0604030504040204" pitchFamily="34" charset="-78"/>
              <a:cs typeface="Abd Botan" panose="020B0604030504040204" pitchFamily="34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r" rtl="1"/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به چاو  خشاندنیک 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سه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</a:t>
            </a:r>
            <a:r>
              <a:rPr lang="en-US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  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هه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لسو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وت  له  گومه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لگا 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  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کونه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کانا  وهه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  وه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ها بوونی  یاسا  له ناو مروفه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کان  ده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 ده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ویت  که  بوونی  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ریو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ری  بو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و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ه  که توانیه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تی  ژیان 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رو پیش  ببات . بوونی  ( سه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رکرده  له ناو فراعینه مصر – 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گه‌وره‌پیاۆانی‌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یونان – ئیمپراطوری سین  و یابان – ئاغا و دره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گ -  گوره پیاوانی  ئایینی و ............)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 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 هه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موو  نیشانیکن له بوونی  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ریو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به</a:t>
            </a:r>
            <a:r>
              <a:rPr lang="ar-IQ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28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  به شیوازیکی  جیاواز.    </a:t>
            </a:r>
          </a:p>
        </p:txBody>
      </p:sp>
    </p:spTree>
    <p:extLst>
      <p:ext uri="{BB962C8B-B14F-4D97-AF65-F5344CB8AC3E}">
        <p14:creationId xmlns:p14="http://schemas.microsoft.com/office/powerpoint/2010/main" xmlns="" val="89250093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6561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هه</a:t>
            </a:r>
            <a:r>
              <a:rPr lang="ar-IQ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ندی له ئه</a:t>
            </a:r>
            <a:r>
              <a:rPr lang="ar-IQ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و </a:t>
            </a:r>
            <a:r>
              <a:rPr lang="fa-IR" sz="3600" dirty="0">
                <a:latin typeface="Abd Botan" panose="020B0604030504040204" pitchFamily="34" charset="-78"/>
                <a:cs typeface="Abd Botan" panose="020B0604030504040204" pitchFamily="34" charset="-78"/>
              </a:rPr>
              <a:t>کتیبانه 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که </a:t>
            </a:r>
            <a:r>
              <a:rPr lang="fa-IR" sz="3600" dirty="0">
                <a:latin typeface="Abd Botan" panose="020B0604030504040204" pitchFamily="34" charset="-78"/>
                <a:cs typeface="Abd Botan" panose="020B0604030504040204" pitchFamily="34" charset="-78"/>
              </a:rPr>
              <a:t>باس 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له  به</a:t>
            </a:r>
            <a:r>
              <a:rPr lang="ar-IQ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ریو</a:t>
            </a:r>
            <a:r>
              <a:rPr lang="ar-IQ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ب</a:t>
            </a:r>
            <a:r>
              <a:rPr lang="ar-IQ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ه‌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ری  </a:t>
            </a:r>
            <a:r>
              <a:rPr lang="fa-IR" sz="3600" dirty="0">
                <a:latin typeface="Abd Botan" panose="020B0604030504040204" pitchFamily="34" charset="-78"/>
                <a:cs typeface="Abd Botan" panose="020B0604030504040204" pitchFamily="34" charset="-78"/>
              </a:rPr>
              <a:t>له میژوی کونا 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ده</a:t>
            </a:r>
            <a:r>
              <a:rPr lang="ar-IQ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‌</a:t>
            </a:r>
            <a:r>
              <a:rPr lang="fa-IR" sz="3600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کن</a:t>
            </a:r>
            <a:r>
              <a:rPr lang="en-US" sz="3600" dirty="0">
                <a:latin typeface="Abd Botan" panose="020B0604030504040204" pitchFamily="34" charset="-78"/>
                <a:cs typeface="Abd Botan" panose="020B0604030504040204" pitchFamily="34" charset="-78"/>
              </a:rPr>
              <a:t/>
            </a:r>
            <a:br>
              <a:rPr lang="en-US" sz="3600" dirty="0">
                <a:latin typeface="Abd Botan" panose="020B0604030504040204" pitchFamily="34" charset="-78"/>
                <a:cs typeface="Abd Botan" panose="020B0604030504040204" pitchFamily="34" charset="-78"/>
              </a:rPr>
            </a:br>
            <a:endParaRPr lang="en-US" sz="3600" dirty="0">
              <a:latin typeface="Abd Botan" panose="020B0604030504040204" pitchFamily="34" charset="-78"/>
              <a:cs typeface="Abd Botan" panose="020B0604030504040204" pitchFamily="34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137323"/>
          </a:xfrm>
          <a:solidFill>
            <a:srgbClr val="FFFF00"/>
          </a:solidFill>
        </p:spPr>
        <p:txBody>
          <a:bodyPr/>
          <a:lstStyle/>
          <a:p>
            <a:pPr algn="r" rtl="1"/>
            <a:endParaRPr lang="fa-IR" dirty="0" smtClean="0">
              <a:latin typeface="Abd Botan" panose="020B0604030504040204" pitchFamily="34" charset="-78"/>
              <a:cs typeface="Abd Botan" panose="020B0604030504040204" pitchFamily="34" charset="-78"/>
            </a:endParaRPr>
          </a:p>
          <a:p>
            <a:pPr algn="r" rtl="1"/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- السیاسات المدنیه – فارابی</a:t>
            </a:r>
          </a:p>
          <a:p>
            <a:pPr algn="r" rtl="1"/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- کتاب الجتماعات المدینه – فارابی</a:t>
            </a:r>
          </a:p>
          <a:p>
            <a:pPr algn="r" rtl="1"/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- سیاست </a:t>
            </a:r>
            <a:r>
              <a:rPr lang="ar-IQ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مۆدۆن ( مدن )</a:t>
            </a:r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 </a:t>
            </a:r>
          </a:p>
          <a:p>
            <a:pPr algn="r" rtl="1"/>
            <a:r>
              <a:rPr lang="fa-IR" dirty="0" smtClean="0">
                <a:latin typeface="Abd Botan" panose="020B0604030504040204" pitchFamily="34" charset="-78"/>
                <a:cs typeface="Abd Botan" panose="020B0604030504040204" pitchFamily="34" charset="-78"/>
              </a:rPr>
              <a:t>- نصیحت الملوک – غزالی</a:t>
            </a:r>
          </a:p>
          <a:p>
            <a:pPr algn="r" rtl="1"/>
            <a:endParaRPr lang="en-US" dirty="0">
              <a:latin typeface="Abd Botan" panose="020B0604030504040204" pitchFamily="34" charset="-78"/>
              <a:cs typeface="Abd Botan" panose="020B060403050404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9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ysClr val="windowText" lastClr="000000"/>
                </a:solidFill>
                <a:latin typeface="Abd Botan" panose="020B0604030504040204" pitchFamily="34" charset="-78"/>
                <a:cs typeface="Abd Botan" panose="020B0604030504040204" pitchFamily="34" charset="-78"/>
              </a:rPr>
              <a:t> </a:t>
            </a:r>
            <a:endParaRPr lang="en-US" dirty="0">
              <a:solidFill>
                <a:sysClr val="windowText" lastClr="000000"/>
              </a:solidFill>
              <a:latin typeface="Abd Botan" panose="020B0604030504040204" pitchFamily="34" charset="-78"/>
              <a:cs typeface="Abd Botan" panose="020B0604030504040204" pitchFamily="34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ctr" rtl="1"/>
            <a:endParaRPr lang="ar-AE" dirty="0" smtClean="0"/>
          </a:p>
          <a:p>
            <a:pPr algn="ctr" rtl="1"/>
            <a:endParaRPr lang="ar-AE" dirty="0" smtClean="0"/>
          </a:p>
          <a:p>
            <a:pPr algn="ctr" rtl="1"/>
            <a:r>
              <a:rPr lang="ar-AE" smtClean="0">
                <a:cs typeface="Ali_K_Alwand" pitchFamily="2" charset="-78"/>
              </a:rPr>
              <a:t>ميدياي ضؤنيةتي بةريَوبةري ثةروةردة</a:t>
            </a:r>
            <a:endParaRPr lang="en-US" dirty="0">
              <a:cs typeface="Ali_K_Alwand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25008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186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حةوتووي ===4====</vt:lpstr>
      <vt:lpstr>میژوی   به‌ریوبردن  و سه‌ر‌په‌رشتی</vt:lpstr>
      <vt:lpstr>هه‌ندی له ئه‌و کتیبانه که باس له  به‌ریو‌به‌ری  له میژوی کونا ده‌کن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7</cp:revision>
  <dcterms:created xsi:type="dcterms:W3CDTF">2014-11-08T13:42:15Z</dcterms:created>
  <dcterms:modified xsi:type="dcterms:W3CDTF">2014-11-09T19:11:29Z</dcterms:modified>
</cp:coreProperties>
</file>