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1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b="1" dirty="0" smtClean="0">
                <a:cs typeface="Ali_K_Samik" pitchFamily="2" charset="-78"/>
              </a:rPr>
              <a:t>يةكةم: بؤضونى رِةوشتى: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ئةم بؤضونة لةسةر دو ضةمك كار دةكا (كار) و (كاردانةوة) كة بنضينةكةى دةطةريَتةوة بؤ تاقيكردنةوةكةى (بافلؤف). 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b="1" dirty="0" smtClean="0">
                <a:cs typeface="Ali_K_Samik" pitchFamily="2" charset="-78"/>
              </a:rPr>
              <a:t>يةكةم: بؤضونى رِةوشتى: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(ضارلس مؤريس) ثيَى وابو مةرج نية هةمو كاريَك كاردانةوةى هةبىَ بةلكو وا بة باش زانى كة لة لة شويَنى كاردانةوة (ويست و ئارةزو)  بةكارهيَنين واتة هةركةسيَك ويست و ئارةزوى هةبىَ بؤ كارةكة ئةوا ئةم كارة واتادارة بةثيَضةوانةوة كارةكة واتادار نابىَ.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b="1" dirty="0" smtClean="0">
                <a:cs typeface="Ali_K_Samik" pitchFamily="2" charset="-78"/>
              </a:rPr>
              <a:t>يةكةم: بؤضونى شيكردنةوة: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>
                <a:cs typeface="Ali_K_Samik" pitchFamily="2" charset="-78"/>
              </a:rPr>
              <a:t>ئةم بؤضونة لة ئةنجامى كارتيَكردنى رِيَبازةكانى طويَزانةوة هاتة كايةوة، ليَرةدا دو بؤضون هاتة ئاراوة: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b="1" dirty="0" smtClean="0">
                <a:cs typeface="Ali_K_Samik" pitchFamily="2" charset="-78"/>
              </a:rPr>
              <a:t>يةكةم: بؤضونى شيكردنةوة: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ar-IQ" sz="4400" i="1" dirty="0" smtClean="0">
                <a:cs typeface="Ali_K_Samik" pitchFamily="2" charset="-78"/>
              </a:rPr>
              <a:t>يةكةم:وشة وةك يةكةيةكى ثتةو: </a:t>
            </a:r>
            <a:endParaRPr lang="en-US" sz="4400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ئةمةش بة دو شيَوة: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أ/شيكردنةوةى واتاى وشةكان بةثيَى كيَلطة </a:t>
            </a:r>
            <a:r>
              <a:rPr lang="ar-IQ" dirty="0" smtClean="0">
                <a:cs typeface="Ali_K_Samik" pitchFamily="2" charset="-78"/>
              </a:rPr>
              <a:t>واتاييةكان.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ب/شيكردنةوةى وشة ( فرةواتا </a:t>
            </a:r>
            <a:r>
              <a:rPr lang="ar-IQ" smtClean="0">
                <a:cs typeface="Ali_K_Samik" pitchFamily="2" charset="-78"/>
              </a:rPr>
              <a:t>و </a:t>
            </a:r>
            <a:r>
              <a:rPr lang="ar-IQ" smtClean="0">
                <a:cs typeface="Ali_K_Samik" pitchFamily="2" charset="-78"/>
              </a:rPr>
              <a:t>هاوبيَذةكان) 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b="1" dirty="0" smtClean="0">
                <a:cs typeface="Ali_K_Samik" pitchFamily="2" charset="-78"/>
              </a:rPr>
              <a:t>يةكةم: بؤضونى شيكردنةوة: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ar-IQ" sz="4400" i="1" dirty="0" smtClean="0">
                <a:cs typeface="Ali_K_Samik" pitchFamily="2" charset="-78"/>
              </a:rPr>
              <a:t>دوةم:شيكردنةوةى واتاى تاكة وشةكان:</a:t>
            </a:r>
            <a:endParaRPr lang="en-US" sz="4400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sz="4400" dirty="0" smtClean="0">
                <a:cs typeface="Ali_K_Samik" pitchFamily="2" charset="-78"/>
              </a:rPr>
              <a:t> </a:t>
            </a:r>
            <a:r>
              <a:rPr lang="ar-IQ" dirty="0" smtClean="0">
                <a:cs typeface="Ali_K_Samik" pitchFamily="2" charset="-78"/>
              </a:rPr>
              <a:t>ئةم شيَوةى شيكردنةوة لةسةر بنةماى شيكردنةوةى سيما واتاييةكان دةبيَت كة طشتين و لة هةمو زمانيَكدا هةن</a:t>
            </a:r>
            <a:r>
              <a:rPr lang="ar-IQ" smtClean="0">
                <a:cs typeface="Ali_K_Samik" pitchFamily="2" charset="-78"/>
              </a:rPr>
              <a:t>، </a:t>
            </a:r>
          </a:p>
          <a:p>
            <a:pPr>
              <a:buNone/>
            </a:pPr>
            <a:r>
              <a:rPr lang="ar-IQ" smtClean="0">
                <a:cs typeface="Ali_K_Samik" pitchFamily="2" charset="-78"/>
              </a:rPr>
              <a:t>وةك</a:t>
            </a:r>
            <a:r>
              <a:rPr lang="ar-IQ" dirty="0" smtClean="0">
                <a:cs typeface="Ali_K_Samik" pitchFamily="2" charset="-78"/>
              </a:rPr>
              <a:t>: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ذن = +مرؤظ + هةراش + مىَ + بةشو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24</TotalTime>
  <Words>172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Soran-Template</vt:lpstr>
      <vt:lpstr>يةكةم: بؤضونى رِةوشتى:</vt:lpstr>
      <vt:lpstr>يةكةم: بؤضونى رِةوشتى:</vt:lpstr>
      <vt:lpstr>يةكةم: بؤضونى شيكردنةوة:</vt:lpstr>
      <vt:lpstr>يةكةم: بؤضونى شيكردنةوة:</vt:lpstr>
      <vt:lpstr>يةكةم: بؤضونى شيكردنةوة: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D.Kurdish</dc:creator>
  <cp:lastModifiedBy>Zina Erbil Co</cp:lastModifiedBy>
  <cp:revision>8</cp:revision>
  <dcterms:created xsi:type="dcterms:W3CDTF">2014-11-02T06:25:24Z</dcterms:created>
  <dcterms:modified xsi:type="dcterms:W3CDTF">2014-11-09T06:47:56Z</dcterms:modified>
</cp:coreProperties>
</file>