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61" r:id="rId4"/>
    <p:sldId id="262" r:id="rId5"/>
    <p:sldId id="263" r:id="rId6"/>
    <p:sldId id="258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>
                <a:cs typeface="Ali_K_Samik" pitchFamily="2" charset="-78"/>
              </a:rPr>
              <a:t>واتاسازى</a:t>
            </a:r>
            <a:endParaRPr lang="en-GB" dirty="0">
              <a:cs typeface="Ali_K_Samik" pitchFamily="2" charset="-7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هاوكار عمر خضر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IQ" dirty="0" smtClean="0">
                <a:cs typeface="Ali_K_Samik" pitchFamily="2" charset="-78"/>
              </a:rPr>
              <a:t>جؤرةكانى واتا: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IQ" dirty="0" smtClean="0">
                <a:cs typeface="Ali_K_Samik" pitchFamily="2" charset="-78"/>
              </a:rPr>
              <a:t>يةكةم:</a:t>
            </a:r>
            <a:r>
              <a:rPr lang="ar-IQ" b="1" dirty="0" smtClean="0">
                <a:cs typeface="Ali_K_Samik" pitchFamily="2" charset="-78"/>
              </a:rPr>
              <a:t>واتايى لؤجيكى: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ئةم جؤرةى واتا سةرةكيترين جؤرى واتاية لةبةر ئةم هؤيانةى خوارةوة: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أ-</a:t>
            </a:r>
            <a:r>
              <a:rPr lang="ar-IQ" i="1" u="sng" dirty="0" smtClean="0">
                <a:cs typeface="Ali_K_Samik" pitchFamily="2" charset="-78"/>
              </a:rPr>
              <a:t> بنةماى سيما جياكةرةوةيى: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ئةم شيَوةى شيكردنةوة لةسةر بنةماى شيكردنةوةى سيما واتاييةكان دةبيَت، كة طشتين لة هةمو زمانيَكدا هةن، ئةمةش دةبيَتة ثيَناسةيةك  بؤ ناسينةوةى ئةم وشةية بة شيَوةي سلبى يان ئيجابى.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/>
            <a:r>
              <a:rPr lang="ar-IQ" dirty="0" smtClean="0">
                <a:cs typeface="Ali_K_Samik" pitchFamily="2" charset="-78"/>
              </a:rPr>
              <a:t>ب-</a:t>
            </a:r>
            <a:r>
              <a:rPr lang="ar-IQ" i="1" u="sng" dirty="0" smtClean="0">
                <a:cs typeface="Ali_K_Samik" pitchFamily="2" charset="-78"/>
              </a:rPr>
              <a:t> بنةماى كةرتبون بؤ ثارضة ثيَكهيَنةرةكانى: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لةم شيَوةدا بة ثيَى ئةم بنةماية دةتوانين بة هؤى ليَكدانى كةرتة بضوك بضوكةكانةوةدانة طةورة رِيَزمانية طةورةكان ثيَك دةهيَنىَ و بة ثيَضةوانةوةش لة ئةو توانايةمان دةداتىَ كة واتاى رِيَزمانى طةورة لةت بكةين بؤ كةرتى بضوكتر.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دوةم:</a:t>
            </a:r>
            <a:r>
              <a:rPr lang="ar-IQ" b="1" dirty="0" smtClean="0">
                <a:cs typeface="Ali_K_Samik" pitchFamily="2" charset="-78"/>
              </a:rPr>
              <a:t> واتاى كيَشةكى: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IQ" dirty="0" smtClean="0">
                <a:cs typeface="Ali_K_Samik" pitchFamily="2" charset="-78"/>
              </a:rPr>
              <a:t>لةم شيَوةدا بة ثيَى ئةم بنةماية دةتوانين بة هؤى ليَكدانى كةرتة بضوك بضوكةكانةوةدانة طةورة رِيَزمانية طةورةكان ثيَك دةهيَنىَ و بة ثيَضةوانةوةش لة ئةو توانايةمان دةداتىَ كة واتاى رِيَزمانى طةورة لةت بكةين بؤ كةرتى بضوكتر.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ar-IQ" dirty="0" smtClean="0">
                <a:cs typeface="Ali_K_Samik" pitchFamily="2" charset="-78"/>
              </a:rPr>
              <a:t>أ- واتاى لاوةكى: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واتاى لاوةكى (دةرونى) خاوةن سنوريَكى دياريكراو و داخراو نية، مةيلى طؤرِانى زؤرى تيَداية، بة واتايةكى تر رِادةى طؤرِانى بةثيَى جؤرى كؤمةلَ و سةردةم و كةس دةبيَت. 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ar-IQ" dirty="0" smtClean="0">
                <a:cs typeface="Ali_K_Samik" pitchFamily="2" charset="-78"/>
              </a:rPr>
              <a:t>ب- واتاى شيَوازى: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واتاى شيَوازى ئةو واتايةية كة بة ثيَى ئةو بارة كؤمةلاَيةتية تايبةتيةى بة كار ديَت، هةنديَك لةم بة كارهيَنانةدا دياليَكتةكانمان بؤ رِون دةكاتةوة هةنديَكى تر ضينى كؤمةلاَيةتى قسةكةرمان بؤ دةردةخات.</a:t>
            </a:r>
            <a:endParaRPr lang="ar-IQ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ar-IQ" dirty="0" smtClean="0">
                <a:cs typeface="Ali_K_Samik" pitchFamily="2" charset="-78"/>
              </a:rPr>
              <a:t>ت- واتاى بيرةكى و تيَكةلَى: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>
                <a:cs typeface="Ali_K_Samik" pitchFamily="2" charset="-78"/>
              </a:rPr>
              <a:t> </a:t>
            </a:r>
          </a:p>
          <a:p>
            <a:pPr algn="just">
              <a:buNone/>
            </a:pPr>
            <a:r>
              <a:rPr lang="ar-IQ" dirty="0" smtClean="0">
                <a:cs typeface="Ali_K_Samik" pitchFamily="2" charset="-78"/>
              </a:rPr>
              <a:t>ئةم واتايةى كة ثيَويستى بة ليَكدانةوةيةكى قولَ و ئالَؤز بةدةوروبةر و زانيارى ثيَشينةى هةية.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>
                <a:cs typeface="Ali_K_Samik" pitchFamily="2" charset="-78"/>
              </a:rPr>
              <a:t>3-</a:t>
            </a:r>
            <a:r>
              <a:rPr lang="ar-IQ" b="1" dirty="0" smtClean="0">
                <a:cs typeface="Ali_K_Samik" pitchFamily="2" charset="-78"/>
              </a:rPr>
              <a:t> واتاي بابةتى: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32</TotalTime>
  <Words>227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Soran-Template</vt:lpstr>
      <vt:lpstr>واتاسازى</vt:lpstr>
      <vt:lpstr>يةكةم:واتايى لؤجيكى:</vt:lpstr>
      <vt:lpstr>أ- بنةماى سيما جياكةرةوةيى:</vt:lpstr>
      <vt:lpstr>ب- بنةماى كةرتبون بؤ ثارضة ثيَكهيَنةرةكانى:</vt:lpstr>
      <vt:lpstr>دوةم: واتاى كيَشةكى:</vt:lpstr>
      <vt:lpstr>أ- واتاى لاوةكى:</vt:lpstr>
      <vt:lpstr>ب- واتاى شيَوازى:</vt:lpstr>
      <vt:lpstr>ت- واتاى بيرةكى و تيَكةلَى:</vt:lpstr>
      <vt:lpstr>3- واتاي بابةتى: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Zina Erbil Co</cp:lastModifiedBy>
  <cp:revision>7</cp:revision>
  <dcterms:created xsi:type="dcterms:W3CDTF">2014-11-02T06:25:24Z</dcterms:created>
  <dcterms:modified xsi:type="dcterms:W3CDTF">2014-11-09T06:48:41Z</dcterms:modified>
</cp:coreProperties>
</file>