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1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6600" dirty="0" smtClean="0">
                <a:cs typeface="Ali_K_Samik" pitchFamily="2" charset="-78"/>
              </a:rPr>
              <a:t>واتاسازى</a:t>
            </a:r>
            <a:endParaRPr lang="en-GB" sz="6600" dirty="0">
              <a:cs typeface="Ali_K_Samik" pitchFamily="2" charset="-7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هاوكار عمر خضر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ar-IQ" sz="4800" dirty="0" smtClean="0">
                <a:cs typeface="Ali_K_Samik" pitchFamily="2" charset="-78"/>
              </a:rPr>
              <a:t>سيمانتيك</a:t>
            </a:r>
            <a:endParaRPr lang="en-GB" sz="4800" dirty="0">
              <a:cs typeface="Ali_K_Samik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IQ" dirty="0" smtClean="0">
                <a:cs typeface="Ali_K_Samik" pitchFamily="2" charset="-78"/>
              </a:rPr>
              <a:t>سيماتيك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بةستنةوةى هيَماية بةشتةكانى دةوروبةر لة ثةيوةندى نيَوان ناو و ناوليَنراو دةكؤليَتةوة، هيَما لة سيمانتيك ثةيوةندى هةية لةطةلَ دونياى دةرةوة.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IQ" dirty="0" smtClean="0">
                <a:cs typeface="Ali_K_Samik" pitchFamily="2" charset="-78"/>
              </a:rPr>
              <a:t>سيماتيك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ثةيوةندى نيَوان ناو ناوليَنراو لةم سيَكؤشةيةدا زياتر روندةبيَتةوة:</a:t>
            </a: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428868"/>
            <a:ext cx="4148161" cy="302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IQ" dirty="0" smtClean="0">
                <a:cs typeface="Ali_K_Samik" pitchFamily="2" charset="-78"/>
              </a:rPr>
              <a:t>سيماتيك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بةمةش ليَكدانةوةى سيمانتيك دةبيَتة ليَكدانةوةى ئةو واتا ئاسايي و بلاَوةى لة ناو كؤمةلَدا هةية و بةكاردةهيَنرىَ</a:t>
            </a:r>
            <a:r>
              <a:rPr lang="ar-IQ" dirty="0" smtClean="0">
                <a:cs typeface="Ali_K_Samik" pitchFamily="2" charset="-78"/>
              </a:rPr>
              <a:t>.</a:t>
            </a:r>
          </a:p>
          <a:p>
            <a:pPr algn="just">
              <a:buNone/>
            </a:pPr>
            <a:endParaRPr lang="en-US" dirty="0" smtClean="0">
              <a:cs typeface="Ali_K_Samik" pitchFamily="2" charset="-78"/>
            </a:endParaRPr>
          </a:p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كةواتة واتاى سيمانتيك واتايةكى </a:t>
            </a:r>
            <a:r>
              <a:rPr lang="ar-IQ" dirty="0" smtClean="0">
                <a:cs typeface="Ali_K_Samik" pitchFamily="2" charset="-78"/>
              </a:rPr>
              <a:t>رِاستةوخؤى قسةكةرةكة.</a:t>
            </a:r>
          </a:p>
          <a:p>
            <a:pPr algn="just">
              <a:buNone/>
            </a:pP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IQ" dirty="0" smtClean="0">
                <a:cs typeface="Ali_K_Samik" pitchFamily="2" charset="-78"/>
              </a:rPr>
              <a:t>سيماتيك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واتاي </a:t>
            </a:r>
            <a:r>
              <a:rPr lang="ar-IQ" dirty="0" smtClean="0">
                <a:cs typeface="Ali_K_Samik" pitchFamily="2" charset="-78"/>
              </a:rPr>
              <a:t>سيمانتيكى = واتا فةرهةنطى + كاريطةرى رِيَزمانى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22</TotalTime>
  <Words>76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Soran-Template</vt:lpstr>
      <vt:lpstr>واتاسازى</vt:lpstr>
      <vt:lpstr>سيماتيك</vt:lpstr>
      <vt:lpstr>سيماتيك</vt:lpstr>
      <vt:lpstr>سيماتيك</vt:lpstr>
      <vt:lpstr>سيماتيك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Zina Erbil Co</cp:lastModifiedBy>
  <cp:revision>6</cp:revision>
  <dcterms:created xsi:type="dcterms:W3CDTF">2014-11-02T06:25:24Z</dcterms:created>
  <dcterms:modified xsi:type="dcterms:W3CDTF">2014-11-07T07:13:05Z</dcterms:modified>
</cp:coreProperties>
</file>