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22" autoAdjust="0"/>
  </p:normalViewPr>
  <p:slideViewPr>
    <p:cSldViewPr showGuides="1">
      <p:cViewPr>
        <p:scale>
          <a:sx n="70" d="100"/>
          <a:sy n="70" d="100"/>
        </p:scale>
        <p:origin x="-116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pPr/>
              <a:t>07/11/2014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IQ" sz="5400" dirty="0" smtClean="0">
                <a:cs typeface="Ali_K_Samik" pitchFamily="2" charset="-78"/>
              </a:rPr>
              <a:t>واتاسازى</a:t>
            </a:r>
            <a:endParaRPr lang="en-GB" sz="5400" dirty="0">
              <a:cs typeface="Ali_K_Samik" pitchFamily="2" charset="-78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هاوكار عمر خضر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ar-IQ" sz="4000" dirty="0" smtClean="0">
                <a:cs typeface="Ali_K_Samik" pitchFamily="2" charset="-78"/>
              </a:rPr>
              <a:t>جؤرةكانى واتا</a:t>
            </a:r>
            <a:endParaRPr lang="en-GB" sz="4000" dirty="0">
              <a:cs typeface="Ali_K_Samik" pitchFamily="2" charset="-78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ar-IQ" dirty="0" smtClean="0">
                <a:cs typeface="Ali_K_Samik" pitchFamily="2" charset="-78"/>
              </a:rPr>
              <a:t>دذواتا</a:t>
            </a:r>
          </a:p>
          <a:p>
            <a:pPr>
              <a:buFont typeface="Wingdings" pitchFamily="2" charset="2"/>
              <a:buChar char="Ø"/>
            </a:pPr>
            <a:r>
              <a:rPr lang="ar-IQ" dirty="0" smtClean="0">
                <a:cs typeface="Ali_K_Samik" pitchFamily="2" charset="-78"/>
              </a:rPr>
              <a:t>طرتنةوة</a:t>
            </a:r>
          </a:p>
          <a:p>
            <a:pPr>
              <a:buFont typeface="Wingdings" pitchFamily="2" charset="2"/>
              <a:buChar char="Ø"/>
            </a:pPr>
            <a:r>
              <a:rPr lang="ar-IQ" dirty="0" smtClean="0">
                <a:cs typeface="Ali_K_Samik" pitchFamily="2" charset="-78"/>
              </a:rPr>
              <a:t>جياوازى</a:t>
            </a:r>
          </a:p>
          <a:p>
            <a:endParaRPr lang="en-GB" dirty="0">
              <a:cs typeface="Ali_K_Samik" pitchFamily="2" charset="-7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 smtClean="0">
                <a:cs typeface="Ali_K_Samik" pitchFamily="2" charset="-78"/>
              </a:rPr>
              <a:t>دذواتا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ar-IQ" dirty="0" smtClean="0">
                <a:cs typeface="Ali_K_Samik" pitchFamily="2" charset="-78"/>
              </a:rPr>
              <a:t>بريتية لةم ثةيوةنديية دوقؤليةى لة نيَوان دو وشة هةية كة واتاكانيان دذى يةكترن. واتة ثيَضةوانةى هاوواتاية. </a:t>
            </a:r>
            <a:endParaRPr lang="en-US" dirty="0" smtClean="0">
              <a:cs typeface="Ali_K_Samik" pitchFamily="2" charset="-78"/>
            </a:endParaRPr>
          </a:p>
          <a:p>
            <a:pPr algn="just">
              <a:buNone/>
            </a:pPr>
            <a:endParaRPr lang="ar-IQ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 smtClean="0">
                <a:cs typeface="Ali_K_Samik" pitchFamily="2" charset="-78"/>
              </a:rPr>
              <a:t>جؤرةكانى دذواتا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ar-IQ" dirty="0" smtClean="0">
                <a:cs typeface="Ali_K_Samik" pitchFamily="2" charset="-78"/>
              </a:rPr>
              <a:t>دذواتاى تةواوكةر:</a:t>
            </a:r>
          </a:p>
          <a:p>
            <a:pPr algn="just">
              <a:buFont typeface="Wingdings" pitchFamily="2" charset="2"/>
              <a:buChar char="ü"/>
            </a:pPr>
            <a:r>
              <a:rPr lang="ar-IQ" dirty="0" smtClean="0">
                <a:cs typeface="Ali_K_Samik" pitchFamily="2" charset="-78"/>
              </a:rPr>
              <a:t>دذواتاى ثلةدار:</a:t>
            </a:r>
          </a:p>
          <a:p>
            <a:pPr algn="just">
              <a:buFont typeface="Wingdings" pitchFamily="2" charset="2"/>
              <a:buChar char="ü"/>
            </a:pPr>
            <a:r>
              <a:rPr lang="ar-IQ" dirty="0" smtClean="0">
                <a:cs typeface="Ali_K_Samik" pitchFamily="2" charset="-78"/>
              </a:rPr>
              <a:t>دذواتاى ثيَضةوانة:</a:t>
            </a:r>
          </a:p>
          <a:p>
            <a:pPr algn="just">
              <a:buFont typeface="Wingdings" pitchFamily="2" charset="2"/>
              <a:buChar char="ü"/>
            </a:pPr>
            <a:r>
              <a:rPr lang="ar-IQ" dirty="0" smtClean="0">
                <a:cs typeface="Ali_K_Samik" pitchFamily="2" charset="-78"/>
              </a:rPr>
              <a:t>دذواتاى يةك وشةيى: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 smtClean="0">
                <a:cs typeface="Ali_K_Samik" pitchFamily="2" charset="-78"/>
              </a:rPr>
              <a:t>دذواتاى تةواوكةر: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ar-IQ" dirty="0" smtClean="0">
                <a:cs typeface="Ali_K_Samik" pitchFamily="2" charset="-78"/>
              </a:rPr>
              <a:t>ئةم جؤرة دذواتاية وشةكان يةكتر تةواو </a:t>
            </a:r>
            <a:r>
              <a:rPr lang="ar-IQ" dirty="0" smtClean="0">
                <a:cs typeface="Ali_K_Samik" pitchFamily="2" charset="-78"/>
              </a:rPr>
              <a:t>دةكةن.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IQ" dirty="0" smtClean="0">
                <a:cs typeface="Ali_K_Samik" pitchFamily="2" charset="-78"/>
              </a:rPr>
              <a:t>دذواتاى ثلةدار:</a:t>
            </a:r>
            <a:endParaRPr lang="ar-IQ" dirty="0" smtClean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ar-IQ" dirty="0" smtClean="0">
                <a:cs typeface="Ali_K_Samik" pitchFamily="2" charset="-78"/>
              </a:rPr>
              <a:t>لة ثةيوةندى هةندىَ وشةكاندا وةك طةورة و بضوك دةردةكةوىَ كة سيفةتن ئةطةر لة رِوى لؤذيكةوة يةكيَكمان نةفى كرد بةواتاى ثةسند كردنى ئةويتر نايىَ.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IQ" dirty="0" smtClean="0">
                <a:cs typeface="Ali_K_Samik" pitchFamily="2" charset="-78"/>
              </a:rPr>
              <a:t>دذواتاى ثيَضةوانة:</a:t>
            </a:r>
            <a:endParaRPr lang="ar-IQ" dirty="0" smtClean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لة ثةيوةندى نيَوان هةندىَ وشة وةك ( كرِين و فرؤشتن ) (ذن و ميَرد)... دةردةكةوىَ كة هةر دو وشةكة  باس لةيةك كار دةكةن  زؤر جاريش بةيةكةوة ديَن وةك: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من كتيَبيَكم لة تؤ كرِى. واتة: تؤ كتيَبيَكت بة من فرؤشت.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IQ" dirty="0" smtClean="0">
                <a:cs typeface="Ali_K_Samik" pitchFamily="2" charset="-78"/>
              </a:rPr>
              <a:t>دذواتاى </a:t>
            </a:r>
            <a:r>
              <a:rPr lang="ar-IQ" dirty="0" smtClean="0">
                <a:cs typeface="Ali_K_Samik" pitchFamily="2" charset="-78"/>
              </a:rPr>
              <a:t>يةك </a:t>
            </a:r>
            <a:r>
              <a:rPr lang="ar-IQ" dirty="0" smtClean="0">
                <a:cs typeface="Ali_K_Samik" pitchFamily="2" charset="-78"/>
              </a:rPr>
              <a:t>وشةيى:</a:t>
            </a:r>
            <a:endParaRPr lang="ar-IQ" dirty="0" smtClean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endParaRPr lang="ar-IQ" dirty="0" smtClean="0">
              <a:cs typeface="Ali_K_Samik" pitchFamily="2" charset="-78"/>
            </a:endParaRPr>
          </a:p>
          <a:p>
            <a:pPr algn="just">
              <a:buNone/>
            </a:pPr>
            <a:r>
              <a:rPr lang="ar-IQ" dirty="0" smtClean="0">
                <a:cs typeface="Ali_K_Samik" pitchFamily="2" charset="-78"/>
              </a:rPr>
              <a:t>لةم </a:t>
            </a:r>
            <a:r>
              <a:rPr lang="ar-IQ" dirty="0" smtClean="0">
                <a:cs typeface="Ali_K_Samik" pitchFamily="2" charset="-78"/>
              </a:rPr>
              <a:t>جؤرةى واتا يةك وشة دو واتاى دذ و جياواز لةيةكتر بةدةستةوة </a:t>
            </a:r>
            <a:r>
              <a:rPr lang="ar-IQ" dirty="0" smtClean="0">
                <a:cs typeface="Ali_K_Samik" pitchFamily="2" charset="-78"/>
              </a:rPr>
              <a:t>بدا.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ran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21</TotalTime>
  <Words>154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Soran-Template</vt:lpstr>
      <vt:lpstr>واتاسازى</vt:lpstr>
      <vt:lpstr>دذواتا</vt:lpstr>
      <vt:lpstr>جؤرةكانى دذواتا</vt:lpstr>
      <vt:lpstr>دذواتاى تةواوكةر:</vt:lpstr>
      <vt:lpstr>دذواتاى ثلةدار:</vt:lpstr>
      <vt:lpstr>دذواتاى ثيَضةوانة:</vt:lpstr>
      <vt:lpstr>دذواتاى يةك وشةيى: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D.Kurdish</dc:creator>
  <cp:lastModifiedBy>Zina Erbil Co</cp:lastModifiedBy>
  <cp:revision>5</cp:revision>
  <dcterms:created xsi:type="dcterms:W3CDTF">2014-11-02T06:25:24Z</dcterms:created>
  <dcterms:modified xsi:type="dcterms:W3CDTF">2014-11-07T11:46:18Z</dcterms:modified>
</cp:coreProperties>
</file>