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6000" dirty="0" smtClean="0">
                <a:cs typeface="Ali_K_Samik" pitchFamily="2" charset="-78"/>
              </a:rPr>
              <a:t>واتاسازى</a:t>
            </a:r>
            <a:endParaRPr lang="en-GB" sz="6000" dirty="0">
              <a:cs typeface="Ali_K_Samik" pitchFamily="2" charset="-7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هاوكار عمر خضر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ar-IQ" sz="4000" dirty="0" smtClean="0">
                <a:cs typeface="Ali_K_Samik" pitchFamily="2" charset="-78"/>
              </a:rPr>
              <a:t>جؤرةكانى واتا</a:t>
            </a:r>
            <a:endParaRPr lang="en-GB" sz="4000" dirty="0">
              <a:cs typeface="Ali_K_Samik" pitchFamily="2" charset="-78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IQ" dirty="0" smtClean="0">
              <a:cs typeface="Ali_K_Samik" pitchFamily="2" charset="-78"/>
            </a:endParaRPr>
          </a:p>
          <a:p>
            <a:pPr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طرتنةوةو</a:t>
            </a:r>
          </a:p>
          <a:p>
            <a:pPr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جياوازى</a:t>
            </a:r>
            <a:endParaRPr lang="en-GB" dirty="0">
              <a:cs typeface="Ali_K_Samik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طرتنةوة: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طرتنةوة يان داثؤشين بريتية لةم ثةيوةندييةى لةم نيَوان دو وشةدا يان زياتردا هةية بةشيَوةيةك كة واتاى وشةيةكيان هيَندة فراوان بىَ كة بتوانىَ واتاى وشةكةى تريش بطريَتةوة. 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طرتنةوة: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ئةم ثةيوةندى طرتنةوةش لة زمانيَكةوة بؤ زمانيَكى تر </a:t>
            </a:r>
            <a:r>
              <a:rPr lang="ar-IQ" dirty="0" smtClean="0">
                <a:cs typeface="Ali_K_Samik" pitchFamily="2" charset="-78"/>
              </a:rPr>
              <a:t>دةطؤرِيَت.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جياوازى</a:t>
            </a:r>
            <a:r>
              <a:rPr lang="ar-IQ" dirty="0" smtClean="0">
                <a:cs typeface="Ali_K_Samik" pitchFamily="2" charset="-78"/>
              </a:rPr>
              <a:t>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مةبةست لة جياوازى ئةوة زاراوة تايبةتيانةية كة يةكتر </a:t>
            </a:r>
            <a:r>
              <a:rPr lang="ar-IQ" dirty="0" smtClean="0">
                <a:cs typeface="Ali_K_Samik" pitchFamily="2" charset="-78"/>
              </a:rPr>
              <a:t>داناثؤشن.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جياوازى</a:t>
            </a:r>
            <a:r>
              <a:rPr lang="ar-IQ" dirty="0" smtClean="0">
                <a:cs typeface="Ali_K_Samik" pitchFamily="2" charset="-78"/>
              </a:rPr>
              <a:t>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كةواتة زاراوةى </a:t>
            </a:r>
            <a:r>
              <a:rPr lang="ar-IQ" dirty="0" smtClean="0">
                <a:cs typeface="Ali_K_Samik" pitchFamily="2" charset="-78"/>
              </a:rPr>
              <a:t>طشتيان يةكة و دواتريش يةكتر </a:t>
            </a:r>
            <a:r>
              <a:rPr lang="ar-IQ" dirty="0" smtClean="0">
                <a:cs typeface="Ali_K_Samik" pitchFamily="2" charset="-78"/>
              </a:rPr>
              <a:t>داناثؤشن.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23</TotalTime>
  <Words>77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Soran-Template</vt:lpstr>
      <vt:lpstr>واتاسازى</vt:lpstr>
      <vt:lpstr>طرتنةوة:</vt:lpstr>
      <vt:lpstr>طرتنةوة:</vt:lpstr>
      <vt:lpstr>جياوازى:</vt:lpstr>
      <vt:lpstr>جياوازى: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Zina Erbil Co</cp:lastModifiedBy>
  <cp:revision>6</cp:revision>
  <dcterms:created xsi:type="dcterms:W3CDTF">2014-11-02T06:25:24Z</dcterms:created>
  <dcterms:modified xsi:type="dcterms:W3CDTF">2014-11-07T12:15:15Z</dcterms:modified>
</cp:coreProperties>
</file>