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8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pPr/>
              <a:t>06/11/2014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E2E7F-73FE-47EE-806A-635CAE55F679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lan_koye84@yahoo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500190"/>
          </a:xfrm>
        </p:spPr>
        <p:txBody>
          <a:bodyPr>
            <a:normAutofit fontScale="90000"/>
          </a:bodyPr>
          <a:lstStyle/>
          <a:p>
            <a:r>
              <a:rPr lang="ar-IQ" dirty="0" smtClean="0">
                <a:cs typeface="Ali_K_Samik" pitchFamily="2" charset="-78"/>
              </a:rPr>
              <a:t/>
            </a:r>
            <a:br>
              <a:rPr lang="ar-IQ" dirty="0" smtClean="0">
                <a:cs typeface="Ali_K_Samik" pitchFamily="2" charset="-78"/>
              </a:rPr>
            </a:br>
            <a:r>
              <a:rPr lang="ar-IQ" dirty="0" smtClean="0">
                <a:cs typeface="Ali_K_Samik" pitchFamily="2" charset="-78"/>
              </a:rPr>
              <a:t>وانةى : رِيَطاكاني وانةوتنةوة تايبةت </a:t>
            </a:r>
            <a:r>
              <a:rPr lang="en-US" dirty="0" smtClean="0">
                <a:cs typeface="Ali_K_Samik" pitchFamily="2" charset="-78"/>
              </a:rPr>
              <a:t/>
            </a:r>
            <a:br>
              <a:rPr lang="en-US" dirty="0" smtClean="0">
                <a:cs typeface="Ali_K_Samik" pitchFamily="2" charset="-78"/>
              </a:rPr>
            </a:br>
            <a:r>
              <a:rPr lang="ar-IQ" dirty="0" smtClean="0">
                <a:cs typeface="Ali_K_Samik" pitchFamily="2" charset="-78"/>
              </a:rPr>
              <a:t>سالَي خويَندن : 2014-2015</a:t>
            </a:r>
            <a:r>
              <a:rPr lang="en-US" dirty="0" smtClean="0">
                <a:cs typeface="Ali_K_Samik" pitchFamily="2" charset="-78"/>
              </a:rPr>
              <a:t/>
            </a:r>
            <a:br>
              <a:rPr lang="en-US" dirty="0" smtClean="0">
                <a:cs typeface="Ali_K_Samik" pitchFamily="2" charset="-78"/>
              </a:rPr>
            </a:br>
            <a:endParaRPr lang="en-GB" dirty="0">
              <a:cs typeface="Ali_K_Samik" pitchFamily="2" charset="-78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IQ" dirty="0" smtClean="0"/>
              <a:t> </a:t>
            </a:r>
            <a:endParaRPr lang="en-US" dirty="0" smtClean="0"/>
          </a:p>
          <a:p>
            <a:r>
              <a:rPr lang="ar-IQ" dirty="0" smtClean="0">
                <a:cs typeface="Ali_K_Samik" pitchFamily="2" charset="-78"/>
              </a:rPr>
              <a:t>قؤناغي ضوارةم : بةشي كوردى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مامؤستاي وانةبيَذ : ئالان ثشتيوان كريم 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ذمارة مؤبايل : 4750362 0750 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ئيمةيل : </a:t>
            </a:r>
            <a:r>
              <a:rPr lang="en-US" u="sng" dirty="0" smtClean="0">
                <a:cs typeface="Ali_K_Samik" pitchFamily="2" charset="-78"/>
                <a:hlinkClick r:id="rId2"/>
              </a:rPr>
              <a:t>alan_koye84@yahoo.com</a:t>
            </a:r>
            <a:endParaRPr lang="en-US" dirty="0" smtClean="0">
              <a:cs typeface="Ali_K_Samik" pitchFamily="2" charset="-78"/>
            </a:endParaRPr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8- ثيَويستة </a:t>
            </a:r>
            <a:r>
              <a:rPr lang="ar-IQ" dirty="0" smtClean="0">
                <a:cs typeface="Ali_K_Samik" pitchFamily="2" charset="-78"/>
              </a:rPr>
              <a:t>ئاطاداري طويَطرتن  هةست راطرتني قوتابييةكان بيَت و نةهيَلَيَت بيرو هؤشين ثةرت ببيَت, ئةطةر بوو, دةبيَت هؤيةكةيشي بزانيَت, ضونكة ئةوة نيشانةي ئةوةية كة ضيرؤكةكة يان طيَرِانةوةكةي جيَي بايةخثيَداني مندالآن نةبووة و ثيَويستة دووبارة بؤيان بطيَرِيَتةوة يان ئةداكةي خؤي بطؤرِيَت.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1143000"/>
          </a:xfrm>
        </p:spPr>
        <p:txBody>
          <a:bodyPr>
            <a:normAutofit fontScale="90000"/>
          </a:bodyPr>
          <a:lstStyle/>
          <a:p>
            <a:r>
              <a:rPr lang="ar-IQ" dirty="0" smtClean="0">
                <a:cs typeface="Ali_K_Samik" pitchFamily="2" charset="-78"/>
              </a:rPr>
              <a:t>ريَطاكاني طوتنةوةي ضيرؤك و شانؤطةري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يةكةم/ ريَطاكاني طوتنةوةي ضيرؤك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ضيرؤك جؤريَكي (زانريَكي) ئةدةبيي بةضيَذة, مندال هةر لة تةمةنيَكي زووي زارؤكييةوة بة طةرمييةوة ئارةزووي بيستني ضيرؤك [طيَرِانةوة]ن, لة سةرةتاوة بؤ كؤتايي [طوتةيةك هةية دةلَيَت: (مرؤظــ بؤية حةز لة طيَرِانةوة دةكات, ضونكة ضيرؤكي مندالَيي خؤيي بؤ دةطيَرِيَتةوة].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ضيرؤك خؤشةويسترين جؤري ئةدةبيية لة دةرووني مندالَةوة, ضونكة راستةقينة و بةها و ئارِاستةكاني ثيَدةدات و زمانةكةي دةولَةمةند دةكات و هةست و هؤش و خةيالَي دةدويَنيَت و فيَري دةكات, زؤريَك لة كيَشةكانيشي بؤ لابةلا دةكاتةوة و فيَري رةوشت و ئاكاري جوانيشي دةكات و لة بينا كردني كة كةسيَتييةكةيدا ياريدةي دةدات, هةروةها وةسيلةيةكيشة لةوةسيلةكاني بة باشي ثةروةردةكردني, ئةطةر بيَت ضيرؤك بة شيَوةيةكي زانستيان و وةك رةطةزيَكي فيَركاري بةكارهيَنرا.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04" y="571480"/>
            <a:ext cx="7115196" cy="846158"/>
          </a:xfrm>
        </p:spPr>
        <p:txBody>
          <a:bodyPr>
            <a:noAutofit/>
          </a:bodyPr>
          <a:lstStyle/>
          <a:p>
            <a:pPr lvl="0"/>
            <a:r>
              <a:rPr lang="ar-IQ" sz="3600" dirty="0" smtClean="0">
                <a:cs typeface="Ali_K_Samik" pitchFamily="2" charset="-78"/>
              </a:rPr>
              <a:t>ئامانجةكاني طوتنةوةي ضيرؤك:</a:t>
            </a:r>
            <a:r>
              <a:rPr lang="en-US" sz="3600" dirty="0" smtClean="0">
                <a:cs typeface="Ali_K_Samik" pitchFamily="2" charset="-78"/>
              </a:rPr>
              <a:t/>
            </a:r>
            <a:br>
              <a:rPr lang="en-US" sz="3600" dirty="0" smtClean="0">
                <a:cs typeface="Ali_K_Samik" pitchFamily="2" charset="-78"/>
              </a:rPr>
            </a:br>
            <a:endParaRPr lang="en-US" sz="3600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1-زانياري </a:t>
            </a:r>
            <a:r>
              <a:rPr lang="ar-IQ" dirty="0" smtClean="0">
                <a:cs typeface="Ali_K_Samik" pitchFamily="2" charset="-78"/>
              </a:rPr>
              <a:t>و راستةقينةكان و بةها و بنةماكاني بة مندالأ دةدات.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زماني دةولَةمةند دةكات.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2- زؤر </a:t>
            </a:r>
            <a:r>
              <a:rPr lang="ar-IQ" dirty="0" smtClean="0">
                <a:cs typeface="Ali_K_Samik" pitchFamily="2" charset="-78"/>
              </a:rPr>
              <a:t>كيَشة و طرفتي كؤمةلآيةتي و ريَطا ضارةكانيان بة مندالأ ئاشنا دةكات.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3- بيرو </a:t>
            </a:r>
            <a:r>
              <a:rPr lang="ar-IQ" dirty="0" smtClean="0">
                <a:cs typeface="Ali_K_Samik" pitchFamily="2" charset="-78"/>
              </a:rPr>
              <a:t>هؤشي طةشة ثيَدةدات و دةيكات بة داهيَنةر.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4-ياريدةي </a:t>
            </a:r>
            <a:r>
              <a:rPr lang="ar-IQ" dirty="0" smtClean="0">
                <a:cs typeface="Ali_K_Samik" pitchFamily="2" charset="-78"/>
              </a:rPr>
              <a:t>مندالأ دةدات كةسيَتييةكةي بينا بكات.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5- هةستةكاني </a:t>
            </a:r>
            <a:r>
              <a:rPr lang="ar-IQ" dirty="0" smtClean="0">
                <a:cs typeface="Ali_K_Samik" pitchFamily="2" charset="-78"/>
              </a:rPr>
              <a:t>جواني ناسي لاي مندالأ ثةروةردة دةكات.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ar-IQ" dirty="0" smtClean="0">
                <a:cs typeface="Ali_K_Samik" pitchFamily="2" charset="-78"/>
              </a:rPr>
              <a:t>ريَطاي طوتنةوةي ضيرؤك:</a:t>
            </a:r>
            <a:r>
              <a:rPr lang="en-US" dirty="0" smtClean="0">
                <a:cs typeface="Ali_K_Samik" pitchFamily="2" charset="-78"/>
              </a:rPr>
              <a:t/>
            </a:r>
            <a:br>
              <a:rPr lang="en-US" dirty="0" smtClean="0">
                <a:cs typeface="Ali_K_Samik" pitchFamily="2" charset="-78"/>
              </a:rPr>
            </a:br>
            <a:endParaRPr lang="en-US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1- مامؤستا </a:t>
            </a:r>
            <a:r>
              <a:rPr lang="ar-IQ" dirty="0" smtClean="0">
                <a:cs typeface="Ali_K_Samik" pitchFamily="2" charset="-78"/>
              </a:rPr>
              <a:t>ئةو ضيرؤكةي بؤ تةمةن و بيركردنةوةي مندالَةكان و زانيارييةكانيان و بةها و شيَوازيان و فةرهةنطي زمانيان دةطونجيَت هةلَدةبذيَريَت كة رةطةز و داوي هانداني تيَدا بيَت كارةكتةرةكاني لة ئاستيَكي ثةروةردةيي و شياو دابن.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2-مامؤستا </a:t>
            </a:r>
            <a:r>
              <a:rPr lang="ar-IQ" dirty="0" smtClean="0">
                <a:cs typeface="Ali_K_Samik" pitchFamily="2" charset="-78"/>
              </a:rPr>
              <a:t>لةبةردةم قوتابييةكاندا ضيرؤكةكة دةخويَننةوة تاكو مةبةست (ناوةرِؤك)ي بزاننن و ئاطاداري طةشةكردني رووداوةكان ببن تاكو طريَي ضيرؤكةكة تةواو دةبيَت.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3-ثيَويستة </a:t>
            </a:r>
            <a:r>
              <a:rPr lang="ar-IQ" dirty="0" smtClean="0">
                <a:cs typeface="Ali_K_Samik" pitchFamily="2" charset="-78"/>
              </a:rPr>
              <a:t>لة كاتي خويَندنةوةدا ئةدايةكي باشي هةبيَت و روون و لة كاتي خويَندنةوةكة هةولَبدات وةكو ئةكتةريَك (ممثل) زؤلأ ببينيَت.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4- داوا </a:t>
            </a:r>
            <a:r>
              <a:rPr lang="ar-IQ" dirty="0" smtClean="0">
                <a:cs typeface="Ali_K_Samik" pitchFamily="2" charset="-78"/>
              </a:rPr>
              <a:t>لة قوتابيياكان دةكات كة ضيرؤكةكة بخويَننةوة هةروةكو لة ثؤلةكاني: (ضوارةم, ثيَنجةم و شةشةم)دا ئةنجامي داوة, داواش دةكات كة بة زماني خؤيان ضيرؤكةكة بخويَننةوة.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5- دةرهيَناني </a:t>
            </a:r>
            <a:r>
              <a:rPr lang="ar-IQ" dirty="0" smtClean="0">
                <a:cs typeface="Ali_K_Samik" pitchFamily="2" charset="-78"/>
              </a:rPr>
              <a:t>زانياري و بيرؤكة و سؤزةكان دةكاتة ئةركي سةرشانيان بة تايبةتي كارةكتةرة دةروونيةكان بايةخ ثيَدةدات.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6- مامؤستا </a:t>
            </a:r>
            <a:r>
              <a:rPr lang="ar-IQ" dirty="0" smtClean="0">
                <a:cs typeface="Ali_K_Samik" pitchFamily="2" charset="-78"/>
              </a:rPr>
              <a:t>هةولَدةدات ضيرؤكةكة بكات بة بابةتي دةربرِين لةوانةي دةربرِيندا و قوتابييان بة شيَواز و زماني خؤيان بينووسنةوة, ياخود هةولَدةدات وةكو شانؤ نامةيةك (شانؤطةرييةك) دةورةكان دابةش بكات و قوتابييان ئةنجامي بدةن.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>
            <a:normAutofit fontScale="90000"/>
          </a:bodyPr>
          <a:lstStyle/>
          <a:p>
            <a:pPr lvl="0"/>
            <a:r>
              <a:rPr lang="ar-IQ" sz="3200" dirty="0" smtClean="0">
                <a:cs typeface="Ali_K_Samik" pitchFamily="2" charset="-78"/>
              </a:rPr>
              <a:t>ئةو كارانةي ثيَويستن لة طوتنةوةي ضيرؤكدا ثةيرِةو بكريَن:</a:t>
            </a:r>
            <a:r>
              <a:rPr lang="en-US" sz="3200" dirty="0" smtClean="0">
                <a:cs typeface="Ali_K_Samik" pitchFamily="2" charset="-78"/>
              </a:rPr>
              <a:t/>
            </a:r>
            <a:br>
              <a:rPr lang="en-US" sz="3200" dirty="0" smtClean="0">
                <a:cs typeface="Ali_K_Samik" pitchFamily="2" charset="-78"/>
              </a:rPr>
            </a:br>
            <a:endParaRPr lang="en-US" sz="3200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1-جيَطاي </a:t>
            </a:r>
            <a:r>
              <a:rPr lang="ar-IQ" dirty="0" smtClean="0">
                <a:cs typeface="Ali_K_Samik" pitchFamily="2" charset="-78"/>
              </a:rPr>
              <a:t>باش بؤ طيَرِانةوةي ضيرؤكةكة هةلَبذيَريَت, رةنطة ناو ثؤل يان دةرةوة (لة طؤرِةثاني قوتابخانةدا) باش بيَت بؤ ئةدا كردنةكة.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2-لة </a:t>
            </a:r>
            <a:r>
              <a:rPr lang="ar-IQ" dirty="0" smtClean="0">
                <a:cs typeface="Ali_K_Samik" pitchFamily="2" charset="-78"/>
              </a:rPr>
              <a:t>طيَرِانةوةدا وا باشة مامؤستا بجوولَيَت يان ضي ثيَويست بو لة: دانيشتن و وةستان لةبةرضاو بطريَت.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3-ثيَويستة </a:t>
            </a:r>
            <a:r>
              <a:rPr lang="ar-IQ" dirty="0" smtClean="0">
                <a:cs typeface="Ali_K_Samik" pitchFamily="2" charset="-78"/>
              </a:rPr>
              <a:t>زماني طيَرِانةوةي ضيرؤكةكة روون و لةبار بيَت بؤ تةمةني قوتابييان.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4- دةبيَت </a:t>
            </a:r>
            <a:r>
              <a:rPr lang="ar-IQ" dirty="0" smtClean="0">
                <a:cs typeface="Ali_K_Samik" pitchFamily="2" charset="-78"/>
              </a:rPr>
              <a:t>دةنطي مامؤستا بؤ ئةو رؤلَةي دةيطيَرِيَت لةبار بيَت, سةرةتا بة هيَواشي دةست ثيَدةكات و ثاشان بة ثيَي رووداوةكان طفتوطؤكان دةنطي بةرز و نزم دةكاتةوة, ئةمةش ئةوة دةطةيةنيَت كة دةنطةكة و ئةداكةي كاريطةريي كارا و بةرضاويان هةية لة سةرنجكيَش كردني قوتابيياندا, ليَرةدا مامؤستا لة ئةداكردنيدا لة ئةكتةر دةردةضيَت.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5- لةسةرمامؤستا </a:t>
            </a:r>
            <a:r>
              <a:rPr lang="ar-IQ" dirty="0" smtClean="0">
                <a:cs typeface="Ali_K_Samik" pitchFamily="2" charset="-78"/>
              </a:rPr>
              <a:t>ثيَويستة كة كارةكتةرةكاني ناو ضيرؤكةكة وةكو خؤيان دةربخات, لة هةموو لايةنةكاني كةسيي, جةستةيي, هةست و سؤزة ئةريَي نةريَييةكانةوة...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6- ثيَويستة </a:t>
            </a:r>
            <a:r>
              <a:rPr lang="ar-IQ" dirty="0" smtClean="0">
                <a:cs typeface="Ali_K_Samik" pitchFamily="2" charset="-78"/>
              </a:rPr>
              <a:t>لة شويَني خؤيدا ئاوازة و بةرز و نزمي دةنطةكةي بطؤرِيَت و بة ثيَي خؤشي و ناخؤشي و تورِة بوون و هةلَضوون يان ثةذارة و ثيَكةنين و شادي و هتد.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7- مامؤستا </a:t>
            </a:r>
            <a:r>
              <a:rPr lang="ar-IQ" dirty="0" smtClean="0">
                <a:cs typeface="Ali_K_Samik" pitchFamily="2" charset="-78"/>
              </a:rPr>
              <a:t>دةبيَت لاسايي دةنطي كارةكتةرةكان بكاتةوة و هةولَبدات بة شيَوةيةكي سةرنجكيَش بيَت و دوور لة زؤر لة خؤ كردن.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185</TotalTime>
  <Words>597</Words>
  <Application>Microsoft Office PowerPoint</Application>
  <PresentationFormat>On-screen Show (4:3)</PresentationFormat>
  <Paragraphs>44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Soran-Template</vt:lpstr>
      <vt:lpstr> وانةى : رِيَطاكاني وانةوتنةوة تايبةت  سالَي خويَندن : 2014-2015 </vt:lpstr>
      <vt:lpstr>ريَطاكاني طوتنةوةي ضيرؤك و شانؤطةري</vt:lpstr>
      <vt:lpstr>Slide 3</vt:lpstr>
      <vt:lpstr>ئامانجةكاني طوتنةوةي ضيرؤك: </vt:lpstr>
      <vt:lpstr>ريَطاي طوتنةوةي ضيرؤك: </vt:lpstr>
      <vt:lpstr>Slide 6</vt:lpstr>
      <vt:lpstr>ئةو كارانةي ثيَويستن لة طوتنةوةي ضيرؤكدا ثةيرِةو بكريَن: 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D.Kurdish</dc:creator>
  <cp:lastModifiedBy>Rashad Co</cp:lastModifiedBy>
  <cp:revision>29</cp:revision>
  <dcterms:created xsi:type="dcterms:W3CDTF">2014-11-02T06:25:24Z</dcterms:created>
  <dcterms:modified xsi:type="dcterms:W3CDTF">2014-11-06T14:55:57Z</dcterms:modified>
</cp:coreProperties>
</file>