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7" r:id="rId2"/>
    <p:sldId id="258" r:id="rId3"/>
    <p:sldId id="268" r:id="rId4"/>
    <p:sldId id="269" r:id="rId5"/>
    <p:sldId id="260" r:id="rId6"/>
    <p:sldId id="261" r:id="rId7"/>
    <p:sldId id="262" r:id="rId8"/>
    <p:sldId id="270" r:id="rId9"/>
    <p:sldId id="271" r:id="rId10"/>
    <p:sldId id="272" r:id="rId11"/>
    <p:sldId id="273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591" autoAdjust="0"/>
    <p:restoredTop sz="94622" autoAdjust="0"/>
  </p:normalViewPr>
  <p:slideViewPr>
    <p:cSldViewPr showGuides="1">
      <p:cViewPr>
        <p:scale>
          <a:sx n="70" d="100"/>
          <a:sy n="70" d="100"/>
        </p:scale>
        <p:origin x="-1386" y="-3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C10B6FA-EBD7-48AF-BE20-4A570ACC0BA5}" type="datetimeFigureOut">
              <a:rPr lang="en-GB" smtClean="0"/>
              <a:pPr/>
              <a:t>07/11/2014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0FE2E7F-73FE-47EE-806A-635CAE55F679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27591594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Module Name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457200" y="5562600"/>
            <a:ext cx="4040188" cy="581602"/>
          </a:xfrm>
        </p:spPr>
        <p:txBody>
          <a:bodyPr anchor="b"/>
          <a:lstStyle>
            <a:lvl1pPr marL="0" indent="0">
              <a:buNone/>
              <a:defRPr sz="24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By Lecturer Name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535112"/>
            <a:ext cx="4041775" cy="903287"/>
          </a:xfrm>
        </p:spPr>
        <p:txBody>
          <a:bodyPr anchor="b">
            <a:normAutofit/>
          </a:bodyPr>
          <a:lstStyle>
            <a:lvl1pPr marL="0" indent="0">
              <a:buNone/>
              <a:defRPr sz="3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Lecture Topic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 hasCustomPrompt="1"/>
          </p:nvPr>
        </p:nvSpPr>
        <p:spPr>
          <a:xfrm>
            <a:off x="4645025" y="2514599"/>
            <a:ext cx="4041775" cy="3611563"/>
          </a:xfrm>
        </p:spPr>
        <p:txBody>
          <a:bodyPr/>
          <a:lstStyle>
            <a:lvl1pPr marL="0" indent="0">
              <a:buNone/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Add Text or Image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A63BC6-9427-4AB1-9291-243FEAA6D7C6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1026" name="Picture 2" descr="C:\Users\Admin\Desktop\Logo-V7-No-Background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77484" y="1571545"/>
            <a:ext cx="3465916" cy="39910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6246737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C0F97-348B-46A2-84FE-EBA07D71BB30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8" name="Picture 2" descr="C:\Users\Admin\Desktop\Logo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7200" y="304800"/>
            <a:ext cx="990600" cy="1142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2443736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860425" indent="0">
              <a:defRPr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C0F97-348B-46A2-84FE-EBA07D71BB30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7" name="Picture 2" descr="C:\Users\Admin\Desktop\Logo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7200" y="304800"/>
            <a:ext cx="990600" cy="1142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6563041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C0F97-348B-46A2-84FE-EBA07D71BB30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7" name="Picture 2" descr="C:\Users\Admin\Desktop\Logo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7200" y="304800"/>
            <a:ext cx="990600" cy="1142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7560870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857250" indent="0">
              <a:defRPr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C0F97-348B-46A2-84FE-EBA07D71BB30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5122" name="Picture 2" descr="C:\Users\Admin\Desktop\Logo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7200" y="304800"/>
            <a:ext cx="990600" cy="1142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411241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 marL="633413" indent="0">
              <a:defRPr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C0F97-348B-46A2-84FE-EBA07D71BB30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8" name="Picture 2" descr="C:\Users\Admin\Desktop\Logo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7200" y="304800"/>
            <a:ext cx="990600" cy="1142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5852358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marL="574675" indent="0"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C0F97-348B-46A2-84FE-EBA07D71BB30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7" name="Picture 2" descr="C:\Users\Admin\Desktop\Logo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7200" y="304800"/>
            <a:ext cx="990600" cy="1142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0738232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860425" indent="0">
              <a:defRPr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C0F97-348B-46A2-84FE-EBA07D71BB30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8" name="Picture 2" descr="C:\Users\Admin\Desktop\Logo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7200" y="304800"/>
            <a:ext cx="990600" cy="1142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0363746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860425" indent="0">
              <a:defRPr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C0F97-348B-46A2-84FE-EBA07D71BB30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10" name="Picture 2" descr="C:\Users\Admin\Desktop\Logo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7200" y="304800"/>
            <a:ext cx="990600" cy="1142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7203341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860425" indent="0">
              <a:defRPr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C0F97-348B-46A2-84FE-EBA07D71BB30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6" name="Picture 2" descr="C:\Users\Admin\Desktop\Logo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7200" y="304800"/>
            <a:ext cx="990600" cy="1142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5008956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C0F97-348B-46A2-84FE-EBA07D71BB30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5" name="Picture 2" descr="C:\Users\Admin\Desktop\Logo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7200" y="304800"/>
            <a:ext cx="990600" cy="1142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2350574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marL="977900" indent="0"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C0F97-348B-46A2-84FE-EBA07D71BB30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8" name="Picture 2" descr="C:\Users\Admin\Desktop\Logo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7200" y="304800"/>
            <a:ext cx="990600" cy="1142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0674007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hyperlink" Target="http://www.soran.edu.iq/" TargetMode="Externa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8" name="Picture 4" descr="C:\Users\Admin\Desktop\icons\powerpoint background.jpeg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28520" y="5562600"/>
            <a:ext cx="9144000" cy="1322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4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A63BC6-9427-4AB1-9291-243FEAA6D7C6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5606934" y="609600"/>
            <a:ext cx="7042266" cy="70422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Date Placeholder 6"/>
          <p:cNvSpPr>
            <a:spLocks noGrp="1"/>
          </p:cNvSpPr>
          <p:nvPr>
            <p:ph type="dt" sz="half" idx="2"/>
          </p:nvPr>
        </p:nvSpPr>
        <p:spPr>
          <a:xfrm>
            <a:off x="4114800" y="6356283"/>
            <a:ext cx="2133600" cy="377891"/>
          </a:xfrm>
          <a:prstGeom prst="rect">
            <a:avLst/>
          </a:prstGeom>
          <a:solidFill>
            <a:schemeClr val="accent1">
              <a:alpha val="21000"/>
            </a:schemeClr>
          </a:solidFill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457200" y="6400800"/>
            <a:ext cx="18934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16"/>
              </a:rPr>
              <a:t>www.soran.edu.iq</a:t>
            </a:r>
            <a:endParaRPr lang="en-GB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750838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73" r:id="rId2"/>
    <p:sldLayoutId id="2147483672" r:id="rId3"/>
    <p:sldLayoutId id="2147483674" r:id="rId4"/>
    <p:sldLayoutId id="2147483675" r:id="rId5"/>
    <p:sldLayoutId id="2147483676" r:id="rId6"/>
    <p:sldLayoutId id="2147483677" r:id="rId7"/>
    <p:sldLayoutId id="2147483678" r:id="rId8"/>
    <p:sldLayoutId id="2147483679" r:id="rId9"/>
    <p:sldLayoutId id="2147483680" r:id="rId10"/>
    <p:sldLayoutId id="2147483681" r:id="rId11"/>
    <p:sldLayoutId id="2147483682" r:id="rId12"/>
  </p:sldLayoutIdLst>
  <p:hf hdr="0" dt="0"/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mailto:alan_koye84@yahoo.com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357158" y="214290"/>
            <a:ext cx="8229600" cy="1500190"/>
          </a:xfrm>
        </p:spPr>
        <p:txBody>
          <a:bodyPr>
            <a:normAutofit fontScale="90000"/>
          </a:bodyPr>
          <a:lstStyle/>
          <a:p>
            <a:r>
              <a:rPr lang="ar-IQ" dirty="0" smtClean="0">
                <a:cs typeface="Ali_K_Samik" pitchFamily="2" charset="-78"/>
              </a:rPr>
              <a:t/>
            </a:r>
            <a:br>
              <a:rPr lang="ar-IQ" dirty="0" smtClean="0">
                <a:cs typeface="Ali_K_Samik" pitchFamily="2" charset="-78"/>
              </a:rPr>
            </a:br>
            <a:r>
              <a:rPr lang="ar-IQ" dirty="0" smtClean="0">
                <a:cs typeface="Ali_K_Samik" pitchFamily="2" charset="-78"/>
              </a:rPr>
              <a:t>وانةى : رِيَطاكاني وانةوتنةوة تايبةت </a:t>
            </a:r>
            <a:r>
              <a:rPr lang="en-US" dirty="0" smtClean="0">
                <a:cs typeface="Ali_K_Samik" pitchFamily="2" charset="-78"/>
              </a:rPr>
              <a:t/>
            </a:r>
            <a:br>
              <a:rPr lang="en-US" dirty="0" smtClean="0">
                <a:cs typeface="Ali_K_Samik" pitchFamily="2" charset="-78"/>
              </a:rPr>
            </a:br>
            <a:r>
              <a:rPr lang="ar-IQ" dirty="0" smtClean="0">
                <a:cs typeface="Ali_K_Samik" pitchFamily="2" charset="-78"/>
              </a:rPr>
              <a:t>سالَي خويَندن : 2014-2015</a:t>
            </a:r>
            <a:r>
              <a:rPr lang="en-US" dirty="0" smtClean="0">
                <a:cs typeface="Ali_K_Samik" pitchFamily="2" charset="-78"/>
              </a:rPr>
              <a:t/>
            </a:r>
            <a:br>
              <a:rPr lang="en-US" dirty="0" smtClean="0">
                <a:cs typeface="Ali_K_Samik" pitchFamily="2" charset="-78"/>
              </a:rPr>
            </a:br>
            <a:endParaRPr lang="en-GB" dirty="0">
              <a:cs typeface="Ali_K_Samik" pitchFamily="2" charset="-78"/>
            </a:endParaRPr>
          </a:p>
        </p:txBody>
      </p:sp>
      <p:sp>
        <p:nvSpPr>
          <p:cNvPr id="14" name="Content Placeholder 13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ar-IQ" dirty="0" smtClean="0"/>
              <a:t> </a:t>
            </a:r>
            <a:endParaRPr lang="en-US" dirty="0" smtClean="0"/>
          </a:p>
          <a:p>
            <a:r>
              <a:rPr lang="ar-IQ" dirty="0" smtClean="0">
                <a:cs typeface="Ali_K_Samik" pitchFamily="2" charset="-78"/>
              </a:rPr>
              <a:t>قؤناغي ضوارةم : بةشي كوردى</a:t>
            </a:r>
            <a:endParaRPr lang="en-US" dirty="0" smtClean="0">
              <a:cs typeface="Ali_K_Samik" pitchFamily="2" charset="-78"/>
            </a:endParaRPr>
          </a:p>
          <a:p>
            <a:r>
              <a:rPr lang="ar-IQ" dirty="0" smtClean="0">
                <a:cs typeface="Ali_K_Samik" pitchFamily="2" charset="-78"/>
              </a:rPr>
              <a:t>مامؤستاي وانةبيَذ : ئالان ثشتيوان كريم </a:t>
            </a:r>
            <a:endParaRPr lang="en-US" dirty="0" smtClean="0">
              <a:cs typeface="Ali_K_Samik" pitchFamily="2" charset="-78"/>
            </a:endParaRPr>
          </a:p>
          <a:p>
            <a:r>
              <a:rPr lang="ar-IQ" dirty="0" smtClean="0">
                <a:cs typeface="Ali_K_Samik" pitchFamily="2" charset="-78"/>
              </a:rPr>
              <a:t>ذمارة مؤبايل : 4750362 0750 </a:t>
            </a:r>
            <a:endParaRPr lang="en-US" dirty="0" smtClean="0">
              <a:cs typeface="Ali_K_Samik" pitchFamily="2" charset="-78"/>
            </a:endParaRPr>
          </a:p>
          <a:p>
            <a:r>
              <a:rPr lang="ar-IQ" dirty="0" smtClean="0">
                <a:cs typeface="Ali_K_Samik" pitchFamily="2" charset="-78"/>
              </a:rPr>
              <a:t>ئيمةيل : </a:t>
            </a:r>
            <a:r>
              <a:rPr lang="en-US" u="sng" dirty="0" smtClean="0">
                <a:cs typeface="Ali_K_Samik" pitchFamily="2" charset="-78"/>
                <a:hlinkClick r:id="rId2"/>
              </a:rPr>
              <a:t>alan_koye84@yahoo.com</a:t>
            </a:r>
            <a:endParaRPr lang="en-US" dirty="0" smtClean="0">
              <a:cs typeface="Ali_K_Samik" pitchFamily="2" charset="-78"/>
            </a:endParaRPr>
          </a:p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A63BC6-9427-4AB1-9291-243FEAA6D7C6}" type="slidenum">
              <a:rPr lang="en-GB" smtClean="0"/>
              <a:pPr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2707840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3042" y="714356"/>
            <a:ext cx="7043758" cy="703282"/>
          </a:xfrm>
        </p:spPr>
        <p:txBody>
          <a:bodyPr>
            <a:normAutofit fontScale="90000"/>
          </a:bodyPr>
          <a:lstStyle/>
          <a:p>
            <a:r>
              <a:rPr lang="ar-IQ" dirty="0" smtClean="0">
                <a:cs typeface="Ali_K_Samik" pitchFamily="2" charset="-78"/>
              </a:rPr>
              <a:t>جياوكةكاني ريَطاي ثيَكهيَنانةوةيي (</a:t>
            </a:r>
            <a:r>
              <a:rPr lang="ar-IQ" sz="4000" dirty="0" smtClean="0">
                <a:cs typeface="+mn-cs"/>
              </a:rPr>
              <a:t>الطريقة التركيبية): </a:t>
            </a:r>
            <a:r>
              <a:rPr lang="en-US" dirty="0" smtClean="0">
                <a:cs typeface="Ali_K_Samik" pitchFamily="2" charset="-78"/>
              </a:rPr>
              <a:t/>
            </a:r>
            <a:br>
              <a:rPr lang="en-US" dirty="0" smtClean="0">
                <a:cs typeface="Ali_K_Samik" pitchFamily="2" charset="-78"/>
              </a:rPr>
            </a:br>
            <a:endParaRPr lang="en-US" dirty="0">
              <a:cs typeface="Ali_K_Samik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>
              <a:buNone/>
            </a:pPr>
            <a:r>
              <a:rPr lang="ar-IQ" dirty="0" smtClean="0">
                <a:cs typeface="Ali_K_Samik" pitchFamily="2" charset="-78"/>
              </a:rPr>
              <a:t>1- وةسيلةيةكي ئاسانة بؤ تازة دةست ثيَكردوو, ضونكة ثيتةكان ئةلف و بيَ سنووردارن [لة كورديدا 34 ثيتن] و ئاساني بؤ ئةزبةركردني ناوةكانيان و بةستنةوةيان بة دةنطةكانيانةوة.</a:t>
            </a:r>
            <a:endParaRPr lang="en-US" dirty="0" smtClean="0">
              <a:cs typeface="Ali_K_Samik" pitchFamily="2" charset="-78"/>
            </a:endParaRPr>
          </a:p>
          <a:p>
            <a:pPr lvl="0">
              <a:buNone/>
            </a:pPr>
            <a:r>
              <a:rPr lang="ar-IQ" dirty="0" smtClean="0">
                <a:cs typeface="Ali_K_Samik" pitchFamily="2" charset="-78"/>
              </a:rPr>
              <a:t>2- لة بةشةوة بؤ طشت دةرِوات, يان لة ثيتةوة بؤ برِطة و, وشة.... ثاشان رستة ئةمةش لةطةلأ لؤجيكدا يةكدةكةويَتةوة.</a:t>
            </a:r>
            <a:endParaRPr lang="en-US" dirty="0" smtClean="0">
              <a:cs typeface="Ali_K_Samik" pitchFamily="2" charset="-78"/>
            </a:endParaRPr>
          </a:p>
          <a:p>
            <a:pPr lvl="0">
              <a:buNone/>
            </a:pPr>
            <a:r>
              <a:rPr lang="ar-IQ" dirty="0" smtClean="0">
                <a:cs typeface="Ali_K_Samik" pitchFamily="2" charset="-78"/>
              </a:rPr>
              <a:t>3- ئةطةر قوتابي ثيتي ناسي بة ئاساني دةتوانيَت شةش بناسيَتةوة, ئةمةش كات و ماندوويَتي دةطةرِيَنيَتةوة!</a:t>
            </a:r>
            <a:endParaRPr lang="en-US" dirty="0" smtClean="0">
              <a:cs typeface="Ali_K_Samik" pitchFamily="2" charset="-78"/>
            </a:endParaRPr>
          </a:p>
          <a:p>
            <a:pPr rtl="0">
              <a:buNone/>
            </a:pPr>
            <a:endParaRPr lang="en-US" dirty="0">
              <a:cs typeface="Ali_K_Samik" pitchFamily="2" charset="-78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C0F97-348B-46A2-84FE-EBA07D71BB30}" type="slidenum">
              <a:rPr lang="en-GB" smtClean="0"/>
              <a:pPr/>
              <a:t>10</a:t>
            </a:fld>
            <a:endParaRPr lang="en-GB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14480" y="274638"/>
            <a:ext cx="6972320" cy="1143000"/>
          </a:xfrm>
        </p:spPr>
        <p:txBody>
          <a:bodyPr>
            <a:noAutofit/>
          </a:bodyPr>
          <a:lstStyle/>
          <a:p>
            <a:r>
              <a:rPr lang="ar-IQ" sz="3600" dirty="0" smtClean="0">
                <a:cs typeface="Ali_K_Samik" pitchFamily="2" charset="-78"/>
              </a:rPr>
              <a:t>لاوازي و خةوشةكاني ريَطاي ثيَكهيَنانةوةيي:</a:t>
            </a:r>
            <a:r>
              <a:rPr lang="en-US" sz="3600" dirty="0" smtClean="0">
                <a:cs typeface="Ali_K_Samik" pitchFamily="2" charset="-78"/>
              </a:rPr>
              <a:t/>
            </a:r>
            <a:br>
              <a:rPr lang="en-US" sz="3600" dirty="0" smtClean="0">
                <a:cs typeface="Ali_K_Samik" pitchFamily="2" charset="-78"/>
              </a:rPr>
            </a:br>
            <a:endParaRPr lang="en-US" sz="3600" dirty="0">
              <a:cs typeface="Ali_K_Samik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lvl="0">
              <a:buNone/>
            </a:pPr>
            <a:r>
              <a:rPr lang="ar-IQ" dirty="0" smtClean="0">
                <a:cs typeface="Ali_K_Samik" pitchFamily="2" charset="-78"/>
              </a:rPr>
              <a:t>1- ئةم ريَطاية بة خيَرايي مندالأ فيَري خويَندنةوة دةكات, بةلآم ياريدةي نادات بؤ تيَطةيشتني واتاي خويَندنةوةكة</a:t>
            </a:r>
            <a:r>
              <a:rPr lang="ar-IQ" baseline="30000" dirty="0" smtClean="0">
                <a:cs typeface="Ali_K_Samik" pitchFamily="2" charset="-78"/>
              </a:rPr>
              <a:t>.</a:t>
            </a:r>
            <a:r>
              <a:rPr lang="ar-IQ" dirty="0" smtClean="0">
                <a:cs typeface="Ali_K_Samik" pitchFamily="2" charset="-78"/>
              </a:rPr>
              <a:t> </a:t>
            </a:r>
            <a:endParaRPr lang="en-US" dirty="0" smtClean="0">
              <a:cs typeface="Ali_K_Samik" pitchFamily="2" charset="-78"/>
            </a:endParaRPr>
          </a:p>
          <a:p>
            <a:pPr lvl="0">
              <a:buNone/>
            </a:pPr>
            <a:r>
              <a:rPr lang="ar-IQ" dirty="0" smtClean="0">
                <a:cs typeface="Ali_K_Samik" pitchFamily="2" charset="-78"/>
              </a:rPr>
              <a:t>2- ناوي ثيتةكان بة تةنيا بؤ مندالأ هيض نين و ثةيوةندييان بة واتاوة نيية.</a:t>
            </a:r>
            <a:endParaRPr lang="en-US" dirty="0" smtClean="0">
              <a:cs typeface="Ali_K_Samik" pitchFamily="2" charset="-78"/>
            </a:endParaRPr>
          </a:p>
          <a:p>
            <a:pPr lvl="0">
              <a:buNone/>
            </a:pPr>
            <a:r>
              <a:rPr lang="ar-IQ" dirty="0" smtClean="0">
                <a:cs typeface="Ali_K_Samik" pitchFamily="2" charset="-78"/>
              </a:rPr>
              <a:t>3- قوتابي ثيتةكان ثضرِ ثضرِ طؤ دةكات ئةم كردارةش دةبيَتة هؤي دواكةوتني خويَندنةوةي وشة يان رستةكة بةو خيَرايية ويستراوةي كة ثيَويستة هةبيَت.</a:t>
            </a:r>
            <a:endParaRPr lang="en-US" dirty="0" smtClean="0">
              <a:cs typeface="Ali_K_Samik" pitchFamily="2" charset="-78"/>
            </a:endParaRPr>
          </a:p>
          <a:p>
            <a:pPr lvl="0">
              <a:buNone/>
            </a:pPr>
            <a:r>
              <a:rPr lang="ar-IQ" dirty="0" smtClean="0">
                <a:cs typeface="Ali_K_Samik" pitchFamily="2" charset="-78"/>
              </a:rPr>
              <a:t>4- بؤ مندالأ دةستكردن بة طؤ كردني ثيتة نةبزويَنةكان: [{د, ر, ز, ن, ظــ, ق.....تاد] كة بة تةنيا و بةبيَ بزويَنةكان [ة, ا, ؤ, ي, وو, و.......] لة زار دةرنايةن و ئاسان نيية طؤ بكريَن, بؤية ئةم ريَطاية دةبيَتة هؤي ئةوةي خويَندنةوة بكاتة كاريَكي طران و لةبةرضاوي مندالأ قيَزةوةن ببيَ] هةورةكو لة زماني عةرةبيدا ئةم حالَةتة بةبيَ (حركات ..............) ديسانةوة طرانة.</a:t>
            </a:r>
            <a:endParaRPr lang="en-US" dirty="0" smtClean="0">
              <a:cs typeface="Ali_K_Samik" pitchFamily="2" charset="-78"/>
            </a:endParaRPr>
          </a:p>
          <a:p>
            <a:pPr>
              <a:buNone/>
            </a:pPr>
            <a:r>
              <a:rPr lang="ar-IQ" dirty="0" smtClean="0">
                <a:cs typeface="Ali_K_Samik" pitchFamily="2" charset="-78"/>
              </a:rPr>
              <a:t> </a:t>
            </a:r>
            <a:endParaRPr lang="en-US" dirty="0" smtClean="0">
              <a:cs typeface="Ali_K_Samik" pitchFamily="2" charset="-78"/>
            </a:endParaRPr>
          </a:p>
          <a:p>
            <a:pPr>
              <a:buNone/>
            </a:pPr>
            <a:endParaRPr lang="en-US" dirty="0">
              <a:cs typeface="Ali_K_Samik" pitchFamily="2" charset="-78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C0F97-348B-46A2-84FE-EBA07D71BB30}" type="slidenum">
              <a:rPr lang="en-GB" smtClean="0"/>
              <a:pPr/>
              <a:t>11</a:t>
            </a:fld>
            <a:endParaRPr lang="en-GB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28860" y="571480"/>
            <a:ext cx="6257940" cy="846158"/>
          </a:xfrm>
        </p:spPr>
        <p:txBody>
          <a:bodyPr>
            <a:noAutofit/>
          </a:bodyPr>
          <a:lstStyle/>
          <a:p>
            <a:r>
              <a:rPr lang="ar-IQ" sz="2800" b="1" dirty="0" smtClean="0">
                <a:cs typeface="Ali_K_Samik" pitchFamily="2" charset="-78"/>
              </a:rPr>
              <a:t>ثرؤسةي فيَركردني خويَندنةوةو نووسين لة ثؤلي يةكةميي سةرةتايي / بنةرةتي دا ئةم ثرؤسةية لة ضةند لايةنيَك ثيَكهاتووة :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rtl="0">
              <a:buNone/>
            </a:pPr>
            <a:endParaRPr lang="ar-IQ" b="1" dirty="0" smtClean="0">
              <a:cs typeface="Ali_K_Samik" pitchFamily="2" charset="-78"/>
            </a:endParaRPr>
          </a:p>
          <a:p>
            <a:pPr rtl="0">
              <a:buNone/>
            </a:pPr>
            <a:r>
              <a:rPr lang="ar-IQ" b="1" dirty="0" smtClean="0">
                <a:cs typeface="Ali_K_Samik" pitchFamily="2" charset="-78"/>
              </a:rPr>
              <a:t>قوتابي</a:t>
            </a:r>
            <a:r>
              <a:rPr lang="ar-IQ" dirty="0" smtClean="0">
                <a:cs typeface="Ali_K_Samik" pitchFamily="2" charset="-78"/>
              </a:rPr>
              <a:t> : ئةو مندالانةن كة تةمةنيان طةيشتووةتة شةش سالَ و لة باريَكي ئاسايي تةندروستي و ذيريي و هؤشياريي تةواو دان و كةم و كورتيان لة رِووي دةرووني و جةستةيةوة نيية .</a:t>
            </a:r>
            <a:endParaRPr lang="en-US" dirty="0" smtClean="0">
              <a:cs typeface="Ali_K_Samik" pitchFamily="2" charset="-78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C0F97-348B-46A2-84FE-EBA07D71BB30}" type="slidenum">
              <a:rPr lang="en-GB" smtClean="0"/>
              <a:pPr/>
              <a:t>2</a:t>
            </a:fld>
            <a:endParaRPr lang="en-GB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ar-IQ" b="1" dirty="0" smtClean="0">
                <a:cs typeface="Ali_K_Samik" pitchFamily="2" charset="-78"/>
              </a:rPr>
              <a:t>مامؤستا : </a:t>
            </a:r>
            <a:r>
              <a:rPr lang="ar-IQ" dirty="0" smtClean="0">
                <a:cs typeface="Ali_K_Samik" pitchFamily="2" charset="-78"/>
              </a:rPr>
              <a:t>ئةو كةسةية كة ئامادة كراوة بؤ وانة طوتنةوة لة قوتابخانة سةرةتاييةكاندا , ثيَويستة : رِؤشنبيريي , زانياريي و شارةزاييةكي زانستي  ئةوتؤي هةبيَت لة : </a:t>
            </a:r>
            <a:endParaRPr lang="en-US" dirty="0" smtClean="0">
              <a:cs typeface="Ali_K_Samik" pitchFamily="2" charset="-78"/>
            </a:endParaRPr>
          </a:p>
          <a:p>
            <a:pPr>
              <a:buNone/>
            </a:pPr>
            <a:r>
              <a:rPr lang="ar-IQ" dirty="0" smtClean="0">
                <a:cs typeface="Ali_K_Samik" pitchFamily="2" charset="-78"/>
              </a:rPr>
              <a:t>دةروونزاني مندالَي قؤناغي سةرةتايي دا لةطةلَ ضؤنيةتي طوتنةوةى وانة و بابةتةكاني ئةم قؤناغة دا , مامؤستاي تايبةت بة فيَركردني ئةلف وبيَ (خويَندنةوةو نووسين ) ثيَويستة :</a:t>
            </a:r>
            <a:endParaRPr lang="en-US" dirty="0" smtClean="0">
              <a:cs typeface="Ali_K_Samik" pitchFamily="2" charset="-78"/>
            </a:endParaRPr>
          </a:p>
          <a:p>
            <a:pPr>
              <a:buNone/>
            </a:pPr>
            <a:r>
              <a:rPr lang="ar-IQ" dirty="0" smtClean="0">
                <a:cs typeface="Ali_K_Samik" pitchFamily="2" charset="-78"/>
              </a:rPr>
              <a:t>شارةزاييةكي تةواوي تيؤرى </a:t>
            </a:r>
            <a:r>
              <a:rPr lang="ar-IQ" dirty="0" smtClean="0"/>
              <a:t>(نظري </a:t>
            </a:r>
            <a:r>
              <a:rPr lang="ar-IQ" dirty="0" smtClean="0">
                <a:cs typeface="Ali_K_Samik" pitchFamily="2" charset="-78"/>
              </a:rPr>
              <a:t>) و كردةى (عملي ) هةبيَت لة رِيَطةكاني طوتنةوةى ئةلف وبيَ داو سةريان لىَ دةربكات , جطة لةوةى كة مامؤستاي ئةلف وبيَ ثيَويستي بة ثشوو دريَذيي و خؤطرييةكى تةواو مامؤستايانة هةية بةشيَوةيةك بتوانيَت هةنطاو هةنطاو لةطةلَ ئةم مندالاَنةدا هةلَ بكات و هاوكار و هاورِىَ  و مامؤستاو خؤشةويستييان بيَت , خاوةن  دلَسؤزييةكي ثاك و بيَ ويَنة بيَت , هةميشة لة هةولَي خؤ رِؤشنبيركردن و خويَندنةوةى سةرضاوةى نويَدا بيَت لة كرداري ثةروةردةو فيَركردندا . </a:t>
            </a:r>
            <a:endParaRPr lang="en-US" dirty="0">
              <a:cs typeface="Ali_K_Samik" pitchFamily="2" charset="-78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C0F97-348B-46A2-84FE-EBA07D71BB30}" type="slidenum">
              <a:rPr lang="en-GB" smtClean="0"/>
              <a:pPr/>
              <a:t>3</a:t>
            </a:fld>
            <a:endParaRPr lang="en-GB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ar-IQ" b="1" dirty="0" smtClean="0">
                <a:cs typeface="Ali_K_Samik" pitchFamily="2" charset="-78"/>
              </a:rPr>
              <a:t>بةرنامةو كتيَب :  </a:t>
            </a:r>
            <a:r>
              <a:rPr lang="ar-IQ" dirty="0" smtClean="0">
                <a:cs typeface="Ali_K_Samik" pitchFamily="2" charset="-78"/>
              </a:rPr>
              <a:t>دوولايةني بايةخدارو طرينطي ئةم ثرؤسةيةن و مندالَ  بةهؤيانةوة زووتر بة ئامانج  دةطات , ضونكة دوو هؤكارن بةهؤيانةوة ثرؤسةيةك ئةنجام دةدريَت  لة خؤيدا هؤكارة بؤ وةرطرتني زانياري و زانستي زياترو بالاَتر .... ئةو كتيَبةي كة بؤ ئةم مةبةستة دادةنريَت ثيَويستة رِةضاوى هةموو لايةنةكاني ثرؤسةى ثةروةردة و فيَركردني تيادا كرابيَت و بةريَطةيةك و لةسةر بةرنامةيةك دانريَت بؤ مندالاَن و مامؤستا ئاسان بيَت و بة ذينطةو دةروون و ئارةزووةكاني مندالَى شةش سالاَن نامؤ نةبيَت . </a:t>
            </a:r>
            <a:endParaRPr lang="en-US" dirty="0">
              <a:cs typeface="Ali_K_Samik" pitchFamily="2" charset="-78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C0F97-348B-46A2-84FE-EBA07D71BB30}" type="slidenum">
              <a:rPr lang="en-GB" smtClean="0"/>
              <a:pPr/>
              <a:t>4</a:t>
            </a:fld>
            <a:endParaRPr lang="en-GB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85860"/>
            <a:ext cx="8229600" cy="484030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ar-IQ" sz="3600" dirty="0" smtClean="0">
                <a:cs typeface="Ali_K_Samik" pitchFamily="2" charset="-78"/>
              </a:rPr>
              <a:t>ريَطة : ئةو هةنطاوانة دةطريَتةوة كة مامؤستا لة ثرؤسةى فيَركردندا بةطشتي و لة فيَركردني خويَندنةوةو نووسين دا لة ثؤلي يةكةمدا  بةتايبةتي  ثةيرةويان دةكات  ئةم ريَطةيةش ثيَويستي بة شارةزايي و ليَزانين و ئاشناييةكي تةواو هةية كة دةبيَت مامؤستا ئاطاداري بيَت  , تاكو بتوانيَت بة مةشق كردن و رِاهيَنان قوتابي  بطةيةنيَتة ئارامي و ئاسوودةيي . </a:t>
            </a:r>
            <a:endParaRPr lang="en-US" sz="3600" dirty="0">
              <a:cs typeface="Ali_K_Samik" pitchFamily="2" charset="-78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C0F97-348B-46A2-84FE-EBA07D71BB30}" type="slidenum">
              <a:rPr lang="en-GB" smtClean="0"/>
              <a:pPr/>
              <a:t>5</a:t>
            </a:fld>
            <a:endParaRPr lang="en-GB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00108"/>
            <a:ext cx="8229600" cy="5126055"/>
          </a:xfrm>
        </p:spPr>
        <p:txBody>
          <a:bodyPr>
            <a:normAutofit lnSpcReduction="10000"/>
          </a:bodyPr>
          <a:lstStyle/>
          <a:p>
            <a:r>
              <a:rPr lang="ar-IQ" dirty="0" smtClean="0">
                <a:cs typeface="Ali_K_Samik" pitchFamily="2" charset="-78"/>
              </a:rPr>
              <a:t>لة طوتنةوةى ئةلف وبيَدا دوو شارِيَطة هةن : ثيَكهيَنانةوةى  و شيكردنةوةى كة هةر يةكةيان ضةند لقة رِيطةي تريان ليَ دةبيَتةوة و لة هةردووكيشان شاريَطةي سيَيةم (تةوليفي ) بةتيَكةلَ كردنيَكي شارةزايانةى هةردوو رِيَطةكة دةبيَت . ئةوةى ليَرةدا رِوون دةكريَتةوة  رِيَطاكاني فيَركردني خويَندنةوةو نووسينةوة لة ثؤلي يةكةمي سةرةتايدا </a:t>
            </a:r>
            <a:endParaRPr lang="en-US" dirty="0" smtClean="0">
              <a:cs typeface="Ali_K_Samik" pitchFamily="2" charset="-78"/>
            </a:endParaRPr>
          </a:p>
          <a:p>
            <a:pPr lvl="0"/>
            <a:r>
              <a:rPr lang="ar-IQ" dirty="0" smtClean="0">
                <a:cs typeface="Ali_K_Samik" pitchFamily="2" charset="-78"/>
              </a:rPr>
              <a:t>مامؤستايان بؤ ئةم قؤناغة دوو [شا ريَطا]يان بةكارهيَناوة:</a:t>
            </a:r>
            <a:endParaRPr lang="en-US" dirty="0" smtClean="0">
              <a:cs typeface="Ali_K_Samik" pitchFamily="2" charset="-78"/>
            </a:endParaRPr>
          </a:p>
          <a:p>
            <a:pPr lvl="0"/>
            <a:r>
              <a:rPr lang="ar-IQ" dirty="0" smtClean="0">
                <a:cs typeface="Ali_K_Samik" pitchFamily="2" charset="-78"/>
              </a:rPr>
              <a:t>شا ريَطاي ثيَكهيَنانةوةيي (الطريقة التركيبية/ الجزئية).</a:t>
            </a:r>
            <a:endParaRPr lang="en-US" dirty="0" smtClean="0">
              <a:cs typeface="Ali_K_Samik" pitchFamily="2" charset="-78"/>
            </a:endParaRPr>
          </a:p>
          <a:p>
            <a:pPr lvl="0"/>
            <a:r>
              <a:rPr lang="ar-IQ" dirty="0" smtClean="0">
                <a:cs typeface="Ali_K_Samik" pitchFamily="2" charset="-78"/>
              </a:rPr>
              <a:t>شار ريَطاي شيكردنةوةيي (الطريقة التحليلية/ الكلية).</a:t>
            </a:r>
            <a:endParaRPr lang="en-US" dirty="0" smtClean="0">
              <a:cs typeface="Ali_K_Samik" pitchFamily="2" charset="-78"/>
            </a:endParaRPr>
          </a:p>
          <a:p>
            <a:pPr lvl="0"/>
            <a:r>
              <a:rPr lang="ar-IQ" dirty="0" smtClean="0">
                <a:cs typeface="Ali_K_Samik" pitchFamily="2" charset="-78"/>
              </a:rPr>
              <a:t>شا ريَطاي تيَكةلأ (تةوليفي).</a:t>
            </a:r>
            <a:endParaRPr lang="en-US" dirty="0" smtClean="0">
              <a:cs typeface="Ali_K_Samik" pitchFamily="2" charset="-78"/>
            </a:endParaRPr>
          </a:p>
          <a:p>
            <a:pPr>
              <a:buNone/>
            </a:pPr>
            <a:endParaRPr lang="en-US" dirty="0">
              <a:cs typeface="Ali_K_Samik" pitchFamily="2" charset="-78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C0F97-348B-46A2-84FE-EBA07D71BB30}" type="slidenum">
              <a:rPr lang="en-GB" smtClean="0"/>
              <a:pPr/>
              <a:t>6</a:t>
            </a:fld>
            <a:endParaRPr lang="en-GB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lvl="0">
              <a:buNone/>
            </a:pPr>
            <a:r>
              <a:rPr lang="ar-IQ" dirty="0" smtClean="0">
                <a:cs typeface="Ali_K_Samik" pitchFamily="2" charset="-78"/>
              </a:rPr>
              <a:t>1- شا ريَطاي ثيَكهيَنانةوةيي لةم لقة ريَطايانة ثيَكديَت:</a:t>
            </a:r>
            <a:endParaRPr lang="en-US" dirty="0" smtClean="0">
              <a:cs typeface="Ali_K_Samik" pitchFamily="2" charset="-78"/>
            </a:endParaRPr>
          </a:p>
          <a:p>
            <a:pPr lvl="0">
              <a:buNone/>
            </a:pPr>
            <a:r>
              <a:rPr lang="ar-IQ" dirty="0" smtClean="0">
                <a:cs typeface="Ali_K_Samik" pitchFamily="2" charset="-78"/>
              </a:rPr>
              <a:t>ريَطاي ناوي (أبجدي):</a:t>
            </a:r>
            <a:endParaRPr lang="en-US" dirty="0" smtClean="0">
              <a:cs typeface="Ali_K_Samik" pitchFamily="2" charset="-78"/>
            </a:endParaRPr>
          </a:p>
          <a:p>
            <a:pPr>
              <a:buNone/>
            </a:pPr>
            <a:r>
              <a:rPr lang="ar-IQ" dirty="0" smtClean="0">
                <a:cs typeface="Ali_K_Samik" pitchFamily="2" charset="-78"/>
              </a:rPr>
              <a:t>كة ريَطاي (حونجة/ الهجائية) يشي ثيَدةطوتريَت كة مندالأ بة ناساندني ناوي ثيتةكان فيَرة خويَندنةوة دةكات: (أ, ئةلف – ب, بيَ- ث, ثيَ- ت, تيَ- ج, جيم- ض, حيَ.....) مندالأ ويَنةي ثيتةكة فيَر دةبيَت لة تةك ناوةكةي و ثاشان نووسيني, ئةم ثيتانة لة تةك بزويَنةكاندا وةكو: (دا, را, زا, رة, دة, زة........... هةروةها ثيَكةوة (در, دز, دذ, .......تاد) و بة ليَكدانيان وشة دروست دةكريَت و ثاشتر وشةكانيش دةستةواذة و رستة.....: دا + را = دارا </a:t>
            </a:r>
            <a:endParaRPr lang="en-US" dirty="0" smtClean="0">
              <a:cs typeface="Ali_K_Samik" pitchFamily="2" charset="-78"/>
            </a:endParaRPr>
          </a:p>
          <a:p>
            <a:pPr>
              <a:buNone/>
            </a:pPr>
            <a:r>
              <a:rPr lang="ar-IQ" dirty="0" smtClean="0">
                <a:cs typeface="Ali_K_Samik" pitchFamily="2" charset="-78"/>
              </a:rPr>
              <a:t>		د +ي= دي		دا + ر= دار				دارا داري دي			داري دي دارا.</a:t>
            </a:r>
            <a:endParaRPr lang="en-US" dirty="0" smtClean="0">
              <a:cs typeface="Ali_K_Samik" pitchFamily="2" charset="-78"/>
            </a:endParaRPr>
          </a:p>
          <a:p>
            <a:pPr>
              <a:buNone/>
            </a:pPr>
            <a:endParaRPr lang="ar-IQ" dirty="0" smtClean="0">
              <a:cs typeface="Ali_K_Samik" pitchFamily="2" charset="-78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C0F97-348B-46A2-84FE-EBA07D71BB30}" type="slidenum">
              <a:rPr lang="en-GB" smtClean="0"/>
              <a:pPr/>
              <a:t>7</a:t>
            </a:fld>
            <a:endParaRPr lang="en-GB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ar-IQ" dirty="0" smtClean="0">
                <a:cs typeface="Ali_K_Samik" pitchFamily="2" charset="-78"/>
              </a:rPr>
              <a:t> </a:t>
            </a:r>
            <a:endParaRPr lang="en-US" dirty="0" smtClean="0">
              <a:cs typeface="Ali_K_Samik" pitchFamily="2" charset="-78"/>
            </a:endParaRPr>
          </a:p>
          <a:p>
            <a:pPr>
              <a:buNone/>
            </a:pPr>
            <a:r>
              <a:rPr lang="ar-IQ" dirty="0" smtClean="0">
                <a:cs typeface="Ali_K_Samik" pitchFamily="2" charset="-78"/>
              </a:rPr>
              <a:t>ب - لقة ريَطاي دةنطيي (ا</a:t>
            </a:r>
            <a:r>
              <a:rPr lang="ar-IQ" dirty="0" smtClean="0"/>
              <a:t>لطريقة الصوتية</a:t>
            </a:r>
            <a:r>
              <a:rPr lang="ar-IQ" dirty="0" smtClean="0">
                <a:cs typeface="Ali_K_Samik" pitchFamily="2" charset="-78"/>
              </a:rPr>
              <a:t>):</a:t>
            </a:r>
            <a:endParaRPr lang="en-US" dirty="0" smtClean="0">
              <a:cs typeface="Ali_K_Samik" pitchFamily="2" charset="-78"/>
            </a:endParaRPr>
          </a:p>
          <a:p>
            <a:pPr>
              <a:buNone/>
            </a:pPr>
            <a:r>
              <a:rPr lang="ar-IQ" dirty="0" smtClean="0">
                <a:cs typeface="Ali_K_Samik" pitchFamily="2" charset="-78"/>
              </a:rPr>
              <a:t>بة فيَر كردني دةنطي ثيتةكان دةستثيَدةكات, نةك بة ناوةكانيان, بة جؤريَك سةرةتا دةنطي ثيتةكان (ر) , (د) , (ز) فيَر دةكريَت ثاشان لةطةلأ بزويَنةكاندا برِطةيان ليَ دروست دةكريَت و بةرةو دروستكردني وشة و ثاشتر رستة.</a:t>
            </a:r>
            <a:endParaRPr lang="en-US" dirty="0" smtClean="0">
              <a:cs typeface="Ali_K_Samik" pitchFamily="2" charset="-78"/>
            </a:endParaRPr>
          </a:p>
          <a:p>
            <a:pPr>
              <a:buNone/>
            </a:pPr>
            <a:r>
              <a:rPr lang="ar-IQ" dirty="0" smtClean="0">
                <a:cs typeface="Ali_K_Samik" pitchFamily="2" charset="-78"/>
              </a:rPr>
              <a:t>لةطةلأ ريَطاي ناوي يةكدةكةويَتةوة, ضونكة هةردووكيان بة بةش دةست ثيَدةكةن (ثيت), بةلآم لةو جياوازة بةوةي كة بة ناوي ثيتةكة دةست ثيَناكات (ئةلف, بيَ , تيَ.....).</a:t>
            </a:r>
            <a:endParaRPr lang="en-US" dirty="0">
              <a:cs typeface="Ali_K_Samik" pitchFamily="2" charset="-78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C0F97-348B-46A2-84FE-EBA07D71BB30}" type="slidenum">
              <a:rPr lang="en-GB" smtClean="0"/>
              <a:pPr/>
              <a:t>8</a:t>
            </a:fld>
            <a:endParaRPr lang="en-GB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dirty="0" smtClean="0">
                <a:cs typeface="Ali_K_Samik" pitchFamily="2" charset="-78"/>
              </a:rPr>
              <a:t> </a:t>
            </a:r>
          </a:p>
          <a:p>
            <a:pPr>
              <a:buNone/>
            </a:pPr>
            <a:r>
              <a:rPr lang="ar-IQ" dirty="0" smtClean="0">
                <a:cs typeface="Ali_K_Samik" pitchFamily="2" charset="-78"/>
              </a:rPr>
              <a:t>ج- رِيطةى برطةيي (</a:t>
            </a:r>
            <a:r>
              <a:rPr lang="ar-IQ" dirty="0" smtClean="0"/>
              <a:t>الطريقة المقطعية ) </a:t>
            </a:r>
            <a:r>
              <a:rPr lang="ar-IQ" dirty="0" smtClean="0">
                <a:cs typeface="Ali_K_Samik" pitchFamily="2" charset="-78"/>
              </a:rPr>
              <a:t>: </a:t>
            </a:r>
            <a:endParaRPr lang="en-US" dirty="0" smtClean="0">
              <a:cs typeface="Ali_K_Samik" pitchFamily="2" charset="-78"/>
            </a:endParaRPr>
          </a:p>
          <a:p>
            <a:pPr>
              <a:buNone/>
            </a:pPr>
            <a:r>
              <a:rPr lang="ar-IQ" dirty="0" smtClean="0">
                <a:cs typeface="Ali_K_Samik" pitchFamily="2" charset="-78"/>
              </a:rPr>
              <a:t>بةناوةكةيدا بة برِطة (المقطع) دةست ثيَدةكات , برِطة بريتيية لة ليَكدان – بة دواي يةكدا هاتني – دوو دةنط يان ثتر..... لة زماني كوردييدا برِطة لة نةبزويَن و بزويَن ثيَك ديَت لة زماني كوردي ئةم بزويَنانةي هةن ( ا, ة, و , وو, ويَ , وي , ؤ) بزرؤكةي / </a:t>
            </a:r>
            <a:r>
              <a:rPr lang="en-US" dirty="0" err="1" smtClean="0">
                <a:cs typeface="Ali_K_Samik" pitchFamily="2" charset="-78"/>
              </a:rPr>
              <a:t>i</a:t>
            </a:r>
            <a:r>
              <a:rPr lang="ar-IQ" dirty="0" smtClean="0">
                <a:cs typeface="Ali_K_Samik" pitchFamily="2" charset="-78"/>
              </a:rPr>
              <a:t>/ بةلاَم لةم قؤناغةدا لة فيَربووني خويَندنةوةدا – لة ثؤلي يةكةمي سةرةتايي دا تةنها بايةخ بة هةردوو ظاولَي (/ ا/ , /ة/ )دريَذو كورت دةدريَت لة دروست كردني برِطةدا نابيَت بة (ا-ئا ,ة- ئة ) بناسيَنريَن كة بة كارطةريي رِيَطةى ناوى و نة شارةزايي وا ناوبراون . </a:t>
            </a:r>
            <a:endParaRPr lang="en-US" dirty="0">
              <a:cs typeface="Ali_K_Samik" pitchFamily="2" charset="-78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C0F97-348B-46A2-84FE-EBA07D71BB30}" type="slidenum">
              <a:rPr lang="en-GB" smtClean="0"/>
              <a:pPr/>
              <a:t>9</a:t>
            </a:fld>
            <a:endParaRPr lang="en-GB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oran-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Soran-Template</Template>
  <TotalTime>65</TotalTime>
  <Words>737</Words>
  <Application>Microsoft Office PowerPoint</Application>
  <PresentationFormat>On-screen Show (4:3)</PresentationFormat>
  <Paragraphs>51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Soran-Template</vt:lpstr>
      <vt:lpstr> وانةى : رِيَطاكاني وانةوتنةوة تايبةت  سالَي خويَندن : 2014-2015 </vt:lpstr>
      <vt:lpstr>ثرؤسةي فيَركردني خويَندنةوةو نووسين لة ثؤلي يةكةميي سةرةتايي / بنةرةتي دا ئةم ثرؤسةية لة ضةند لايةنيَك ثيَكهاتووة : </vt:lpstr>
      <vt:lpstr>Slide 3</vt:lpstr>
      <vt:lpstr>Slide 4</vt:lpstr>
      <vt:lpstr>Slide 5</vt:lpstr>
      <vt:lpstr>Slide 6</vt:lpstr>
      <vt:lpstr>Slide 7</vt:lpstr>
      <vt:lpstr>Slide 8</vt:lpstr>
      <vt:lpstr>Slide 9</vt:lpstr>
      <vt:lpstr>جياوكةكاني ريَطاي ثيَكهيَنانةوةيي (الطريقة التركيبية):  </vt:lpstr>
      <vt:lpstr>لاوازي و خةوشةكاني ريَطاي ثيَكهيَنانةوةيي: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D.Kurdish</dc:creator>
  <cp:lastModifiedBy>Rashad Co</cp:lastModifiedBy>
  <cp:revision>14</cp:revision>
  <dcterms:created xsi:type="dcterms:W3CDTF">2014-11-02T06:25:24Z</dcterms:created>
  <dcterms:modified xsi:type="dcterms:W3CDTF">2014-11-07T13:06:50Z</dcterms:modified>
</cp:coreProperties>
</file>